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1"/>
  </p:sldMasterIdLst>
  <p:notesMasterIdLst>
    <p:notesMasterId r:id="rId64"/>
  </p:notesMasterIdLst>
  <p:sldIdLst>
    <p:sldId id="256" r:id="rId2"/>
    <p:sldId id="257" r:id="rId3"/>
    <p:sldId id="501" r:id="rId4"/>
    <p:sldId id="500" r:id="rId5"/>
    <p:sldId id="459" r:id="rId6"/>
    <p:sldId id="502" r:id="rId7"/>
    <p:sldId id="503" r:id="rId8"/>
    <p:sldId id="504" r:id="rId9"/>
    <p:sldId id="498" r:id="rId10"/>
    <p:sldId id="461" r:id="rId11"/>
    <p:sldId id="499" r:id="rId12"/>
    <p:sldId id="466" r:id="rId13"/>
    <p:sldId id="467" r:id="rId14"/>
    <p:sldId id="513" r:id="rId15"/>
    <p:sldId id="511" r:id="rId16"/>
    <p:sldId id="521" r:id="rId17"/>
    <p:sldId id="522" r:id="rId18"/>
    <p:sldId id="535" r:id="rId19"/>
    <p:sldId id="523" r:id="rId20"/>
    <p:sldId id="525" r:id="rId21"/>
    <p:sldId id="526" r:id="rId22"/>
    <p:sldId id="527" r:id="rId23"/>
    <p:sldId id="534" r:id="rId24"/>
    <p:sldId id="533" r:id="rId25"/>
    <p:sldId id="532" r:id="rId26"/>
    <p:sldId id="530" r:id="rId27"/>
    <p:sldId id="531" r:id="rId28"/>
    <p:sldId id="540" r:id="rId29"/>
    <p:sldId id="536" r:id="rId30"/>
    <p:sldId id="537" r:id="rId31"/>
    <p:sldId id="538" r:id="rId32"/>
    <p:sldId id="506" r:id="rId33"/>
    <p:sldId id="508" r:id="rId34"/>
    <p:sldId id="462" r:id="rId35"/>
    <p:sldId id="463" r:id="rId36"/>
    <p:sldId id="470" r:id="rId37"/>
    <p:sldId id="471" r:id="rId38"/>
    <p:sldId id="472" r:id="rId39"/>
    <p:sldId id="474" r:id="rId40"/>
    <p:sldId id="497" r:id="rId41"/>
    <p:sldId id="475" r:id="rId42"/>
    <p:sldId id="476" r:id="rId43"/>
    <p:sldId id="477" r:id="rId44"/>
    <p:sldId id="478" r:id="rId45"/>
    <p:sldId id="514" r:id="rId46"/>
    <p:sldId id="509" r:id="rId47"/>
    <p:sldId id="510" r:id="rId48"/>
    <p:sldId id="464" r:id="rId49"/>
    <p:sldId id="465" r:id="rId50"/>
    <p:sldId id="479" r:id="rId51"/>
    <p:sldId id="480" r:id="rId52"/>
    <p:sldId id="515" r:id="rId53"/>
    <p:sldId id="517" r:id="rId54"/>
    <p:sldId id="518" r:id="rId55"/>
    <p:sldId id="519" r:id="rId56"/>
    <p:sldId id="481" r:id="rId57"/>
    <p:sldId id="482" r:id="rId58"/>
    <p:sldId id="483" r:id="rId59"/>
    <p:sldId id="484" r:id="rId60"/>
    <p:sldId id="485" r:id="rId61"/>
    <p:sldId id="487" r:id="rId62"/>
    <p:sldId id="335" r:id="rId63"/>
  </p:sldIdLst>
  <p:sldSz cx="9144000" cy="6858000" type="screen4x3"/>
  <p:notesSz cx="6784975" cy="9856788"/>
  <p:defaultTextStyle>
    <a:defPPr>
      <a:defRPr lang="pt-B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88489" autoAdjust="0"/>
  </p:normalViewPr>
  <p:slideViewPr>
    <p:cSldViewPr>
      <p:cViewPr>
        <p:scale>
          <a:sx n="75" d="100"/>
          <a:sy n="75" d="100"/>
        </p:scale>
        <p:origin x="-2040" y="-232"/>
      </p:cViewPr>
      <p:guideLst>
        <p:guide orient="horz" pos="2160"/>
        <p:guide pos="2880"/>
      </p:guideLst>
    </p:cSldViewPr>
  </p:slideViewPr>
  <p:notesTextViewPr>
    <p:cViewPr>
      <p:scale>
        <a:sx n="100" d="100"/>
        <a:sy n="100" d="100"/>
      </p:scale>
      <p:origin x="0" y="16"/>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6A702-02D1-430A-B183-549BBDE246D0}" type="doc">
      <dgm:prSet loTypeId="urn:microsoft.com/office/officeart/2005/8/layout/chevron1" loCatId="process" qsTypeId="urn:microsoft.com/office/officeart/2005/8/quickstyle/simple4" qsCatId="simple" csTypeId="urn:microsoft.com/office/officeart/2005/8/colors/accent1_2#20" csCatId="accent1" phldr="1"/>
      <dgm:spPr/>
    </dgm:pt>
    <dgm:pt modelId="{7BB0CA38-62DF-4E34-843A-066F2F62BB32}">
      <dgm:prSet phldrT="[Text]"/>
      <dgm:spPr>
        <a:solidFill>
          <a:schemeClr val="accent1">
            <a:lumMod val="50000"/>
          </a:schemeClr>
        </a:solidFill>
      </dgm:spPr>
      <dgm:t>
        <a:bodyPr/>
        <a:lstStyle/>
        <a:p>
          <a:r>
            <a:rPr lang="en-US" dirty="0" smtClean="0"/>
            <a:t>Construction Phase</a:t>
          </a:r>
          <a:endParaRPr lang="pt-BR" dirty="0"/>
        </a:p>
      </dgm:t>
    </dgm:pt>
    <dgm:pt modelId="{6E393243-8E06-4B67-A1AC-C3E1431E8B1A}" type="parTrans" cxnId="{06385DBF-E34E-4898-927D-31AC8E5A2FA2}">
      <dgm:prSet/>
      <dgm:spPr/>
      <dgm:t>
        <a:bodyPr/>
        <a:lstStyle/>
        <a:p>
          <a:endParaRPr lang="pt-BR"/>
        </a:p>
      </dgm:t>
    </dgm:pt>
    <dgm:pt modelId="{2CD3CE61-1499-4B19-80CA-06755C189535}" type="sibTrans" cxnId="{06385DBF-E34E-4898-927D-31AC8E5A2FA2}">
      <dgm:prSet/>
      <dgm:spPr/>
      <dgm:t>
        <a:bodyPr/>
        <a:lstStyle/>
        <a:p>
          <a:endParaRPr lang="pt-BR"/>
        </a:p>
      </dgm:t>
    </dgm:pt>
    <dgm:pt modelId="{CE169FE5-1916-44F7-84FE-597D227F1479}">
      <dgm:prSet phldrT="[Text]"/>
      <dgm:spPr/>
      <dgm:t>
        <a:bodyPr/>
        <a:lstStyle/>
        <a:p>
          <a:r>
            <a:rPr lang="en-US" dirty="0" smtClean="0"/>
            <a:t>Final Verification and Validation Phase</a:t>
          </a:r>
          <a:endParaRPr lang="pt-BR" dirty="0"/>
        </a:p>
      </dgm:t>
    </dgm:pt>
    <dgm:pt modelId="{99ECCD30-CC90-4981-AD12-502F2877F851}" type="parTrans" cxnId="{DAE48833-595D-4D84-94DE-C7481C675AB3}">
      <dgm:prSet/>
      <dgm:spPr/>
      <dgm:t>
        <a:bodyPr/>
        <a:lstStyle/>
        <a:p>
          <a:endParaRPr lang="pt-BR"/>
        </a:p>
      </dgm:t>
    </dgm:pt>
    <dgm:pt modelId="{65204CFA-3C91-4FAE-99D2-BC3AFD971128}" type="sibTrans" cxnId="{DAE48833-595D-4D84-94DE-C7481C675AB3}">
      <dgm:prSet/>
      <dgm:spPr/>
      <dgm:t>
        <a:bodyPr/>
        <a:lstStyle/>
        <a:p>
          <a:endParaRPr lang="pt-BR"/>
        </a:p>
      </dgm:t>
    </dgm:pt>
    <dgm:pt modelId="{46738D39-35FA-43A3-9D22-0140D933C7B0}">
      <dgm:prSet/>
      <dgm:spPr/>
      <dgm:t>
        <a:bodyPr/>
        <a:lstStyle/>
        <a:p>
          <a:r>
            <a:rPr lang="en-US" dirty="0" smtClean="0"/>
            <a:t>Closeout Phase</a:t>
          </a:r>
        </a:p>
      </dgm:t>
    </dgm:pt>
    <dgm:pt modelId="{4D58094A-E4C6-45CB-90AA-C3E9E6951273}" type="parTrans" cxnId="{78C83F0E-4615-4B4E-BB98-8FE5A6C90025}">
      <dgm:prSet/>
      <dgm:spPr/>
      <dgm:t>
        <a:bodyPr/>
        <a:lstStyle/>
        <a:p>
          <a:endParaRPr lang="pt-BR"/>
        </a:p>
      </dgm:t>
    </dgm:pt>
    <dgm:pt modelId="{389BD225-086C-4D69-B8A8-A9A4881CCFA3}" type="sibTrans" cxnId="{78C83F0E-4615-4B4E-BB98-8FE5A6C90025}">
      <dgm:prSet/>
      <dgm:spPr/>
      <dgm:t>
        <a:bodyPr/>
        <a:lstStyle/>
        <a:p>
          <a:endParaRPr lang="pt-BR"/>
        </a:p>
      </dgm:t>
    </dgm:pt>
    <dgm:pt modelId="{CD9AF37C-22C1-6149-B116-A6CBF88154B4}">
      <dgm:prSet phldrT="[Text]"/>
      <dgm:spPr/>
      <dgm:t>
        <a:bodyPr/>
        <a:lstStyle/>
        <a:p>
          <a:r>
            <a:rPr lang="pt-BR" dirty="0" smtClean="0"/>
            <a:t>Software Design </a:t>
          </a:r>
          <a:r>
            <a:rPr lang="pt-BR" dirty="0" err="1" smtClean="0"/>
            <a:t>Patterns</a:t>
          </a:r>
          <a:endParaRPr lang="pt-BR" dirty="0"/>
        </a:p>
      </dgm:t>
    </dgm:pt>
    <dgm:pt modelId="{8530F9A7-F20A-B641-BDB8-C99A052F9785}" type="parTrans" cxnId="{91D239C4-064E-B147-A80D-87E349D1791C}">
      <dgm:prSet/>
      <dgm:spPr/>
      <dgm:t>
        <a:bodyPr/>
        <a:lstStyle/>
        <a:p>
          <a:endParaRPr lang="en-US"/>
        </a:p>
      </dgm:t>
    </dgm:pt>
    <dgm:pt modelId="{C1473BB9-5884-734E-8266-FC69719C583F}" type="sibTrans" cxnId="{91D239C4-064E-B147-A80D-87E349D1791C}">
      <dgm:prSet/>
      <dgm:spPr/>
      <dgm:t>
        <a:bodyPr/>
        <a:lstStyle/>
        <a:p>
          <a:endParaRPr lang="en-US"/>
        </a:p>
      </dgm:t>
    </dgm:pt>
    <dgm:pt modelId="{0D6A4A81-FFA9-42C7-BBC3-BCCC51A3DCF2}" type="pres">
      <dgm:prSet presAssocID="{4FC6A702-02D1-430A-B183-549BBDE246D0}" presName="Name0" presStyleCnt="0">
        <dgm:presLayoutVars>
          <dgm:dir/>
          <dgm:animLvl val="lvl"/>
          <dgm:resizeHandles val="exact"/>
        </dgm:presLayoutVars>
      </dgm:prSet>
      <dgm:spPr/>
    </dgm:pt>
    <dgm:pt modelId="{6511D0D9-70DC-4339-96C4-DD33205F87C1}" type="pres">
      <dgm:prSet presAssocID="{7BB0CA38-62DF-4E34-843A-066F2F62BB32}" presName="parTxOnly" presStyleLbl="node1" presStyleIdx="0" presStyleCnt="4">
        <dgm:presLayoutVars>
          <dgm:chMax val="0"/>
          <dgm:chPref val="0"/>
          <dgm:bulletEnabled val="1"/>
        </dgm:presLayoutVars>
      </dgm:prSet>
      <dgm:spPr/>
      <dgm:t>
        <a:bodyPr/>
        <a:lstStyle/>
        <a:p>
          <a:endParaRPr lang="pt-BR"/>
        </a:p>
      </dgm:t>
    </dgm:pt>
    <dgm:pt modelId="{8BCAF072-4FAF-449F-8C53-78518D76B592}" type="pres">
      <dgm:prSet presAssocID="{2CD3CE61-1499-4B19-80CA-06755C189535}" presName="parTxOnlySpace" presStyleCnt="0"/>
      <dgm:spPr/>
    </dgm:pt>
    <dgm:pt modelId="{EF042D7B-F3EA-5B48-B8ED-8522FFB2D35E}" type="pres">
      <dgm:prSet presAssocID="{CD9AF37C-22C1-6149-B116-A6CBF88154B4}" presName="parTxOnly" presStyleLbl="node1" presStyleIdx="1" presStyleCnt="4">
        <dgm:presLayoutVars>
          <dgm:chMax val="0"/>
          <dgm:chPref val="0"/>
          <dgm:bulletEnabled val="1"/>
        </dgm:presLayoutVars>
      </dgm:prSet>
      <dgm:spPr/>
      <dgm:t>
        <a:bodyPr/>
        <a:lstStyle/>
        <a:p>
          <a:endParaRPr lang="en-US"/>
        </a:p>
      </dgm:t>
    </dgm:pt>
    <dgm:pt modelId="{37108E94-6154-5E4D-AD04-8C509A95384E}" type="pres">
      <dgm:prSet presAssocID="{C1473BB9-5884-734E-8266-FC69719C583F}" presName="parTxOnlySpace" presStyleCnt="0"/>
      <dgm:spPr/>
    </dgm:pt>
    <dgm:pt modelId="{33F8B534-7A73-483B-B77D-13666980820B}" type="pres">
      <dgm:prSet presAssocID="{CE169FE5-1916-44F7-84FE-597D227F1479}" presName="parTxOnly" presStyleLbl="node1" presStyleIdx="2" presStyleCnt="4">
        <dgm:presLayoutVars>
          <dgm:chMax val="0"/>
          <dgm:chPref val="0"/>
          <dgm:bulletEnabled val="1"/>
        </dgm:presLayoutVars>
      </dgm:prSet>
      <dgm:spPr/>
      <dgm:t>
        <a:bodyPr/>
        <a:lstStyle/>
        <a:p>
          <a:endParaRPr lang="pt-BR"/>
        </a:p>
      </dgm:t>
    </dgm:pt>
    <dgm:pt modelId="{9BFBCDDB-D9B0-4CD7-B7D7-EC36949EAE5E}" type="pres">
      <dgm:prSet presAssocID="{65204CFA-3C91-4FAE-99D2-BC3AFD971128}" presName="parTxOnlySpace" presStyleCnt="0"/>
      <dgm:spPr/>
    </dgm:pt>
    <dgm:pt modelId="{3B11B87F-4E08-4767-9A7E-B4E9739DBE79}" type="pres">
      <dgm:prSet presAssocID="{46738D39-35FA-43A3-9D22-0140D933C7B0}" presName="parTxOnly" presStyleLbl="node1" presStyleIdx="3" presStyleCnt="4">
        <dgm:presLayoutVars>
          <dgm:chMax val="0"/>
          <dgm:chPref val="0"/>
          <dgm:bulletEnabled val="1"/>
        </dgm:presLayoutVars>
      </dgm:prSet>
      <dgm:spPr/>
      <dgm:t>
        <a:bodyPr/>
        <a:lstStyle/>
        <a:p>
          <a:endParaRPr lang="pt-BR"/>
        </a:p>
      </dgm:t>
    </dgm:pt>
  </dgm:ptLst>
  <dgm:cxnLst>
    <dgm:cxn modelId="{28282E2A-DD57-7B46-8504-F268F764CCD3}" type="presOf" srcId="{CD9AF37C-22C1-6149-B116-A6CBF88154B4}" destId="{EF042D7B-F3EA-5B48-B8ED-8522FFB2D35E}" srcOrd="0" destOrd="0" presId="urn:microsoft.com/office/officeart/2005/8/layout/chevron1"/>
    <dgm:cxn modelId="{7965CCA2-3415-4824-93D1-170DF67EBA55}" type="presOf" srcId="{4FC6A702-02D1-430A-B183-549BBDE246D0}" destId="{0D6A4A81-FFA9-42C7-BBC3-BCCC51A3DCF2}" srcOrd="0" destOrd="0" presId="urn:microsoft.com/office/officeart/2005/8/layout/chevron1"/>
    <dgm:cxn modelId="{06385DBF-E34E-4898-927D-31AC8E5A2FA2}" srcId="{4FC6A702-02D1-430A-B183-549BBDE246D0}" destId="{7BB0CA38-62DF-4E34-843A-066F2F62BB32}" srcOrd="0" destOrd="0" parTransId="{6E393243-8E06-4B67-A1AC-C3E1431E8B1A}" sibTransId="{2CD3CE61-1499-4B19-80CA-06755C189535}"/>
    <dgm:cxn modelId="{4C0ADEAC-8164-45F7-B188-6B806D29D346}" type="presOf" srcId="{CE169FE5-1916-44F7-84FE-597D227F1479}" destId="{33F8B534-7A73-483B-B77D-13666980820B}" srcOrd="0" destOrd="0" presId="urn:microsoft.com/office/officeart/2005/8/layout/chevron1"/>
    <dgm:cxn modelId="{91D239C4-064E-B147-A80D-87E349D1791C}" srcId="{4FC6A702-02D1-430A-B183-549BBDE246D0}" destId="{CD9AF37C-22C1-6149-B116-A6CBF88154B4}" srcOrd="1" destOrd="0" parTransId="{8530F9A7-F20A-B641-BDB8-C99A052F9785}" sibTransId="{C1473BB9-5884-734E-8266-FC69719C583F}"/>
    <dgm:cxn modelId="{DAE48833-595D-4D84-94DE-C7481C675AB3}" srcId="{4FC6A702-02D1-430A-B183-549BBDE246D0}" destId="{CE169FE5-1916-44F7-84FE-597D227F1479}" srcOrd="2" destOrd="0" parTransId="{99ECCD30-CC90-4981-AD12-502F2877F851}" sibTransId="{65204CFA-3C91-4FAE-99D2-BC3AFD971128}"/>
    <dgm:cxn modelId="{78C83F0E-4615-4B4E-BB98-8FE5A6C90025}" srcId="{4FC6A702-02D1-430A-B183-549BBDE246D0}" destId="{46738D39-35FA-43A3-9D22-0140D933C7B0}" srcOrd="3" destOrd="0" parTransId="{4D58094A-E4C6-45CB-90AA-C3E9E6951273}" sibTransId="{389BD225-086C-4D69-B8A8-A9A4881CCFA3}"/>
    <dgm:cxn modelId="{49C034A9-212B-4DC7-8E0A-A5C463DFF0E4}" type="presOf" srcId="{46738D39-35FA-43A3-9D22-0140D933C7B0}" destId="{3B11B87F-4E08-4767-9A7E-B4E9739DBE79}" srcOrd="0" destOrd="0" presId="urn:microsoft.com/office/officeart/2005/8/layout/chevron1"/>
    <dgm:cxn modelId="{17BFD187-F415-43EC-B551-89FC34D9A83A}" type="presOf" srcId="{7BB0CA38-62DF-4E34-843A-066F2F62BB32}" destId="{6511D0D9-70DC-4339-96C4-DD33205F87C1}" srcOrd="0" destOrd="0" presId="urn:microsoft.com/office/officeart/2005/8/layout/chevron1"/>
    <dgm:cxn modelId="{90698FB8-40BD-48B1-AC4F-A4C3858A337A}" type="presParOf" srcId="{0D6A4A81-FFA9-42C7-BBC3-BCCC51A3DCF2}" destId="{6511D0D9-70DC-4339-96C4-DD33205F87C1}" srcOrd="0" destOrd="0" presId="urn:microsoft.com/office/officeart/2005/8/layout/chevron1"/>
    <dgm:cxn modelId="{07F1FFCD-6DB5-4CD4-93A3-0461846A5F72}" type="presParOf" srcId="{0D6A4A81-FFA9-42C7-BBC3-BCCC51A3DCF2}" destId="{8BCAF072-4FAF-449F-8C53-78518D76B592}" srcOrd="1" destOrd="0" presId="urn:microsoft.com/office/officeart/2005/8/layout/chevron1"/>
    <dgm:cxn modelId="{D26DDCA9-75AB-5848-859E-BE09F85AC2BD}" type="presParOf" srcId="{0D6A4A81-FFA9-42C7-BBC3-BCCC51A3DCF2}" destId="{EF042D7B-F3EA-5B48-B8ED-8522FFB2D35E}" srcOrd="2" destOrd="0" presId="urn:microsoft.com/office/officeart/2005/8/layout/chevron1"/>
    <dgm:cxn modelId="{689639B1-32ED-3B4A-8012-D7C0D2CC11EC}" type="presParOf" srcId="{0D6A4A81-FFA9-42C7-BBC3-BCCC51A3DCF2}" destId="{37108E94-6154-5E4D-AD04-8C509A95384E}" srcOrd="3" destOrd="0" presId="urn:microsoft.com/office/officeart/2005/8/layout/chevron1"/>
    <dgm:cxn modelId="{1313D13D-9268-4EF6-AEDB-C00E3B687490}" type="presParOf" srcId="{0D6A4A81-FFA9-42C7-BBC3-BCCC51A3DCF2}" destId="{33F8B534-7A73-483B-B77D-13666980820B}" srcOrd="4" destOrd="0" presId="urn:microsoft.com/office/officeart/2005/8/layout/chevron1"/>
    <dgm:cxn modelId="{F9C1C796-504A-4E87-90A6-FFFF9C480208}" type="presParOf" srcId="{0D6A4A81-FFA9-42C7-BBC3-BCCC51A3DCF2}" destId="{9BFBCDDB-D9B0-4CD7-B7D7-EC36949EAE5E}" srcOrd="5" destOrd="0" presId="urn:microsoft.com/office/officeart/2005/8/layout/chevron1"/>
    <dgm:cxn modelId="{2500B2FA-53F2-40D6-B1F0-C3BE18DD21AC}" type="presParOf" srcId="{0D6A4A81-FFA9-42C7-BBC3-BCCC51A3DCF2}" destId="{3B11B87F-4E08-4767-9A7E-B4E9739DBE7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0D1D1C-E3D5-4E04-9F63-4B627C0386EA}" type="doc">
      <dgm:prSet loTypeId="urn:microsoft.com/office/officeart/2005/8/layout/process4" loCatId="list" qsTypeId="urn:microsoft.com/office/officeart/2005/8/quickstyle/simple3" qsCatId="simple" csTypeId="urn:microsoft.com/office/officeart/2005/8/colors/colorful2" csCatId="colorful" phldr="1"/>
      <dgm:spPr/>
      <dgm:t>
        <a:bodyPr/>
        <a:lstStyle/>
        <a:p>
          <a:endParaRPr lang="en-US"/>
        </a:p>
      </dgm:t>
    </dgm:pt>
    <dgm:pt modelId="{413700F8-8186-41E4-9557-DE2F524E3A9F}">
      <dgm:prSet phldrT="[Text]" custT="1"/>
      <dgm:spPr/>
      <dgm:t>
        <a:bodyPr/>
        <a:lstStyle/>
        <a:p>
          <a:r>
            <a:rPr lang="en-US" sz="3200" dirty="0" smtClean="0"/>
            <a:t>Project Planning Phase</a:t>
          </a:r>
          <a:endParaRPr lang="en-US" sz="3200" dirty="0"/>
        </a:p>
      </dgm:t>
    </dgm:pt>
    <dgm:pt modelId="{C87409C1-0235-4FF1-BCF9-4FCC761385BC}" type="parTrans" cxnId="{4FF94C40-E65D-4286-AC3A-A4AFA26B808F}">
      <dgm:prSet/>
      <dgm:spPr/>
      <dgm:t>
        <a:bodyPr/>
        <a:lstStyle/>
        <a:p>
          <a:endParaRPr lang="en-US" sz="3600"/>
        </a:p>
      </dgm:t>
    </dgm:pt>
    <dgm:pt modelId="{5491BE96-F7E4-4B52-994D-9EBF5482346B}" type="sibTrans" cxnId="{4FF94C40-E65D-4286-AC3A-A4AFA26B808F}">
      <dgm:prSet/>
      <dgm:spPr/>
      <dgm:t>
        <a:bodyPr/>
        <a:lstStyle/>
        <a:p>
          <a:endParaRPr lang="en-US" sz="3600"/>
        </a:p>
      </dgm:t>
    </dgm:pt>
    <dgm:pt modelId="{51DC3D0A-FF5A-4032-89C2-5DD40489E95D}">
      <dgm:prSet phldrT="[Text]" custT="1"/>
      <dgm:spPr/>
      <dgm:t>
        <a:bodyPr/>
        <a:lstStyle/>
        <a:p>
          <a:r>
            <a:rPr lang="en-US" sz="3200" dirty="0" smtClean="0"/>
            <a:t>Analysis Phase</a:t>
          </a:r>
          <a:endParaRPr lang="en-US" sz="3200" dirty="0"/>
        </a:p>
      </dgm:t>
    </dgm:pt>
    <dgm:pt modelId="{59D33957-5AE7-49BF-8670-3E60317DBA53}" type="parTrans" cxnId="{746A736A-ECE8-4B71-87B6-20F4C4903902}">
      <dgm:prSet/>
      <dgm:spPr/>
      <dgm:t>
        <a:bodyPr/>
        <a:lstStyle/>
        <a:p>
          <a:endParaRPr lang="en-US" sz="3600"/>
        </a:p>
      </dgm:t>
    </dgm:pt>
    <dgm:pt modelId="{189D5F51-3444-4411-9B68-AEEE0D6B0660}" type="sibTrans" cxnId="{746A736A-ECE8-4B71-87B6-20F4C4903902}">
      <dgm:prSet/>
      <dgm:spPr/>
      <dgm:t>
        <a:bodyPr/>
        <a:lstStyle/>
        <a:p>
          <a:endParaRPr lang="en-US" sz="3600"/>
        </a:p>
      </dgm:t>
    </dgm:pt>
    <dgm:pt modelId="{01E9B972-6289-4604-BE9B-C19130C8C832}">
      <dgm:prSet phldrT="[Text]" custT="1"/>
      <dgm:spPr/>
      <dgm:t>
        <a:bodyPr/>
        <a:lstStyle/>
        <a:p>
          <a:r>
            <a:rPr lang="en-US" sz="3200" dirty="0" smtClean="0"/>
            <a:t>Design Phase</a:t>
          </a:r>
          <a:endParaRPr lang="en-US" sz="3200" dirty="0"/>
        </a:p>
      </dgm:t>
    </dgm:pt>
    <dgm:pt modelId="{49D664C5-D31D-4F95-84FD-0EBE231B03C2}" type="parTrans" cxnId="{29145D20-A901-4588-8882-4A7106ACA012}">
      <dgm:prSet/>
      <dgm:spPr/>
      <dgm:t>
        <a:bodyPr/>
        <a:lstStyle/>
        <a:p>
          <a:endParaRPr lang="en-US" sz="3600"/>
        </a:p>
      </dgm:t>
    </dgm:pt>
    <dgm:pt modelId="{988302BE-2C78-4486-9847-FFEDFD45D3AB}" type="sibTrans" cxnId="{29145D20-A901-4588-8882-4A7106ACA012}">
      <dgm:prSet/>
      <dgm:spPr/>
      <dgm:t>
        <a:bodyPr/>
        <a:lstStyle/>
        <a:p>
          <a:endParaRPr lang="en-US" sz="3600"/>
        </a:p>
      </dgm:t>
    </dgm:pt>
    <dgm:pt modelId="{2F0E562E-0EE4-4B23-9CC2-94D84947AADE}">
      <dgm:prSet phldrT="[Text]" custT="1"/>
      <dgm:spPr/>
      <dgm:t>
        <a:bodyPr/>
        <a:lstStyle/>
        <a:p>
          <a:r>
            <a:rPr lang="en-US" sz="3200" dirty="0" smtClean="0"/>
            <a:t>Implementation Phase</a:t>
          </a:r>
          <a:endParaRPr lang="en-US" sz="3200" dirty="0"/>
        </a:p>
      </dgm:t>
    </dgm:pt>
    <dgm:pt modelId="{59D623C1-044C-4062-8B5A-B95130C4352F}" type="parTrans" cxnId="{1E0F0BF8-1F9F-4212-A8C5-5AD18FAB09C0}">
      <dgm:prSet/>
      <dgm:spPr/>
      <dgm:t>
        <a:bodyPr/>
        <a:lstStyle/>
        <a:p>
          <a:endParaRPr lang="en-US" sz="3600"/>
        </a:p>
      </dgm:t>
    </dgm:pt>
    <dgm:pt modelId="{6FECBB00-D679-496C-8D7F-87D223B3ADBB}" type="sibTrans" cxnId="{1E0F0BF8-1F9F-4212-A8C5-5AD18FAB09C0}">
      <dgm:prSet/>
      <dgm:spPr/>
      <dgm:t>
        <a:bodyPr/>
        <a:lstStyle/>
        <a:p>
          <a:endParaRPr lang="en-US" sz="3600"/>
        </a:p>
      </dgm:t>
    </dgm:pt>
    <dgm:pt modelId="{C56AC977-43C3-4598-BE70-7D807780D62C}">
      <dgm:prSet phldrT="[Text]" custT="1"/>
      <dgm:spPr/>
      <dgm:t>
        <a:bodyPr/>
        <a:lstStyle/>
        <a:p>
          <a:r>
            <a:rPr lang="en-US" sz="3200" dirty="0" smtClean="0"/>
            <a:t>Support Phase</a:t>
          </a:r>
          <a:endParaRPr lang="en-US" sz="3200" dirty="0"/>
        </a:p>
      </dgm:t>
    </dgm:pt>
    <dgm:pt modelId="{A787E50A-DFD5-40F1-91DA-70BE050160AB}" type="parTrans" cxnId="{CF300C46-F022-454A-9BD9-CFCAE093D3EF}">
      <dgm:prSet/>
      <dgm:spPr/>
      <dgm:t>
        <a:bodyPr/>
        <a:lstStyle/>
        <a:p>
          <a:endParaRPr lang="en-US" sz="3600"/>
        </a:p>
      </dgm:t>
    </dgm:pt>
    <dgm:pt modelId="{2006830A-8879-436B-91FE-6A6E843450F2}" type="sibTrans" cxnId="{CF300C46-F022-454A-9BD9-CFCAE093D3EF}">
      <dgm:prSet/>
      <dgm:spPr/>
      <dgm:t>
        <a:bodyPr/>
        <a:lstStyle/>
        <a:p>
          <a:endParaRPr lang="en-US" sz="3600"/>
        </a:p>
      </dgm:t>
    </dgm:pt>
    <dgm:pt modelId="{D52E1E96-E427-4F6B-BF42-2A7F86A950C2}" type="pres">
      <dgm:prSet presAssocID="{A30D1D1C-E3D5-4E04-9F63-4B627C0386EA}" presName="Name0" presStyleCnt="0">
        <dgm:presLayoutVars>
          <dgm:dir val="rev"/>
          <dgm:animLvl val="lvl"/>
          <dgm:resizeHandles val="exact"/>
        </dgm:presLayoutVars>
      </dgm:prSet>
      <dgm:spPr/>
      <dgm:t>
        <a:bodyPr/>
        <a:lstStyle/>
        <a:p>
          <a:endParaRPr lang="en-US"/>
        </a:p>
      </dgm:t>
    </dgm:pt>
    <dgm:pt modelId="{37C22C2B-EAB4-49E3-B2CB-0810F96D00F9}" type="pres">
      <dgm:prSet presAssocID="{C56AC977-43C3-4598-BE70-7D807780D62C}" presName="boxAndChildren" presStyleCnt="0"/>
      <dgm:spPr/>
      <dgm:t>
        <a:bodyPr/>
        <a:lstStyle/>
        <a:p>
          <a:endParaRPr lang="pt-BR"/>
        </a:p>
      </dgm:t>
    </dgm:pt>
    <dgm:pt modelId="{4ADEE482-52C7-46ED-B99D-E2499D100F8E}" type="pres">
      <dgm:prSet presAssocID="{C56AC977-43C3-4598-BE70-7D807780D62C}" presName="parentTextBox" presStyleLbl="node1" presStyleIdx="0" presStyleCnt="5"/>
      <dgm:spPr/>
      <dgm:t>
        <a:bodyPr/>
        <a:lstStyle/>
        <a:p>
          <a:endParaRPr lang="en-US"/>
        </a:p>
      </dgm:t>
    </dgm:pt>
    <dgm:pt modelId="{188B1D35-A5D6-48EB-A1B8-AD699BFC9ABF}" type="pres">
      <dgm:prSet presAssocID="{6FECBB00-D679-496C-8D7F-87D223B3ADBB}" presName="sp" presStyleCnt="0"/>
      <dgm:spPr/>
      <dgm:t>
        <a:bodyPr/>
        <a:lstStyle/>
        <a:p>
          <a:endParaRPr lang="pt-BR"/>
        </a:p>
      </dgm:t>
    </dgm:pt>
    <dgm:pt modelId="{28E88754-6B6D-41E3-806A-C1F534ABA292}" type="pres">
      <dgm:prSet presAssocID="{2F0E562E-0EE4-4B23-9CC2-94D84947AADE}" presName="arrowAndChildren" presStyleCnt="0"/>
      <dgm:spPr/>
      <dgm:t>
        <a:bodyPr/>
        <a:lstStyle/>
        <a:p>
          <a:endParaRPr lang="pt-BR"/>
        </a:p>
      </dgm:t>
    </dgm:pt>
    <dgm:pt modelId="{D806ABA9-706F-4612-B9BC-472C39FB4836}" type="pres">
      <dgm:prSet presAssocID="{2F0E562E-0EE4-4B23-9CC2-94D84947AADE}" presName="parentTextArrow" presStyleLbl="node1" presStyleIdx="1" presStyleCnt="5"/>
      <dgm:spPr/>
      <dgm:t>
        <a:bodyPr/>
        <a:lstStyle/>
        <a:p>
          <a:endParaRPr lang="en-US"/>
        </a:p>
      </dgm:t>
    </dgm:pt>
    <dgm:pt modelId="{5A050601-D2BE-4D9B-BD8D-613CC1774CF9}" type="pres">
      <dgm:prSet presAssocID="{988302BE-2C78-4486-9847-FFEDFD45D3AB}" presName="sp" presStyleCnt="0"/>
      <dgm:spPr/>
      <dgm:t>
        <a:bodyPr/>
        <a:lstStyle/>
        <a:p>
          <a:endParaRPr lang="pt-BR"/>
        </a:p>
      </dgm:t>
    </dgm:pt>
    <dgm:pt modelId="{207D8C05-57C7-4BB0-822D-232E16ABEDA6}" type="pres">
      <dgm:prSet presAssocID="{01E9B972-6289-4604-BE9B-C19130C8C832}" presName="arrowAndChildren" presStyleCnt="0"/>
      <dgm:spPr/>
      <dgm:t>
        <a:bodyPr/>
        <a:lstStyle/>
        <a:p>
          <a:endParaRPr lang="pt-BR"/>
        </a:p>
      </dgm:t>
    </dgm:pt>
    <dgm:pt modelId="{78997CF9-10E6-4EF3-9B0E-3A0932CA493F}" type="pres">
      <dgm:prSet presAssocID="{01E9B972-6289-4604-BE9B-C19130C8C832}" presName="parentTextArrow" presStyleLbl="node1" presStyleIdx="2" presStyleCnt="5"/>
      <dgm:spPr/>
      <dgm:t>
        <a:bodyPr/>
        <a:lstStyle/>
        <a:p>
          <a:endParaRPr lang="en-US"/>
        </a:p>
      </dgm:t>
    </dgm:pt>
    <dgm:pt modelId="{3B9231D4-D3D8-44B9-900A-A044592A1E86}" type="pres">
      <dgm:prSet presAssocID="{189D5F51-3444-4411-9B68-AEEE0D6B0660}" presName="sp" presStyleCnt="0"/>
      <dgm:spPr/>
      <dgm:t>
        <a:bodyPr/>
        <a:lstStyle/>
        <a:p>
          <a:endParaRPr lang="pt-BR"/>
        </a:p>
      </dgm:t>
    </dgm:pt>
    <dgm:pt modelId="{5AB672C3-F694-4FD7-BEBC-E78B8321DFBC}" type="pres">
      <dgm:prSet presAssocID="{51DC3D0A-FF5A-4032-89C2-5DD40489E95D}" presName="arrowAndChildren" presStyleCnt="0"/>
      <dgm:spPr/>
      <dgm:t>
        <a:bodyPr/>
        <a:lstStyle/>
        <a:p>
          <a:endParaRPr lang="pt-BR"/>
        </a:p>
      </dgm:t>
    </dgm:pt>
    <dgm:pt modelId="{B8CF9BB3-5298-41CC-93A8-06F31A7FB2EF}" type="pres">
      <dgm:prSet presAssocID="{51DC3D0A-FF5A-4032-89C2-5DD40489E95D}" presName="parentTextArrow" presStyleLbl="node1" presStyleIdx="3" presStyleCnt="5"/>
      <dgm:spPr/>
      <dgm:t>
        <a:bodyPr/>
        <a:lstStyle/>
        <a:p>
          <a:endParaRPr lang="en-US"/>
        </a:p>
      </dgm:t>
    </dgm:pt>
    <dgm:pt modelId="{5337C77A-25AE-420E-AA81-9D2CA5FD8843}" type="pres">
      <dgm:prSet presAssocID="{5491BE96-F7E4-4B52-994D-9EBF5482346B}" presName="sp" presStyleCnt="0"/>
      <dgm:spPr/>
      <dgm:t>
        <a:bodyPr/>
        <a:lstStyle/>
        <a:p>
          <a:endParaRPr lang="pt-BR"/>
        </a:p>
      </dgm:t>
    </dgm:pt>
    <dgm:pt modelId="{388C1590-C398-4716-AFFC-11909141BFBC}" type="pres">
      <dgm:prSet presAssocID="{413700F8-8186-41E4-9557-DE2F524E3A9F}" presName="arrowAndChildren" presStyleCnt="0"/>
      <dgm:spPr/>
      <dgm:t>
        <a:bodyPr/>
        <a:lstStyle/>
        <a:p>
          <a:endParaRPr lang="pt-BR"/>
        </a:p>
      </dgm:t>
    </dgm:pt>
    <dgm:pt modelId="{FD3E7E3B-F921-4F05-B871-5AF36B4A1A03}" type="pres">
      <dgm:prSet presAssocID="{413700F8-8186-41E4-9557-DE2F524E3A9F}" presName="parentTextArrow" presStyleLbl="node1" presStyleIdx="4" presStyleCnt="5"/>
      <dgm:spPr/>
      <dgm:t>
        <a:bodyPr/>
        <a:lstStyle/>
        <a:p>
          <a:endParaRPr lang="en-US"/>
        </a:p>
      </dgm:t>
    </dgm:pt>
  </dgm:ptLst>
  <dgm:cxnLst>
    <dgm:cxn modelId="{CF300C46-F022-454A-9BD9-CFCAE093D3EF}" srcId="{A30D1D1C-E3D5-4E04-9F63-4B627C0386EA}" destId="{C56AC977-43C3-4598-BE70-7D807780D62C}" srcOrd="4" destOrd="0" parTransId="{A787E50A-DFD5-40F1-91DA-70BE050160AB}" sibTransId="{2006830A-8879-436B-91FE-6A6E843450F2}"/>
    <dgm:cxn modelId="{1E0F0BF8-1F9F-4212-A8C5-5AD18FAB09C0}" srcId="{A30D1D1C-E3D5-4E04-9F63-4B627C0386EA}" destId="{2F0E562E-0EE4-4B23-9CC2-94D84947AADE}" srcOrd="3" destOrd="0" parTransId="{59D623C1-044C-4062-8B5A-B95130C4352F}" sibTransId="{6FECBB00-D679-496C-8D7F-87D223B3ADBB}"/>
    <dgm:cxn modelId="{E47EDF06-A764-45A5-8DD2-01B6BDB7784A}" type="presOf" srcId="{C56AC977-43C3-4598-BE70-7D807780D62C}" destId="{4ADEE482-52C7-46ED-B99D-E2499D100F8E}" srcOrd="0" destOrd="0" presId="urn:microsoft.com/office/officeart/2005/8/layout/process4"/>
    <dgm:cxn modelId="{8E912BAD-32EF-4505-B7B4-5986AD95F196}" type="presOf" srcId="{413700F8-8186-41E4-9557-DE2F524E3A9F}" destId="{FD3E7E3B-F921-4F05-B871-5AF36B4A1A03}" srcOrd="0" destOrd="0" presId="urn:microsoft.com/office/officeart/2005/8/layout/process4"/>
    <dgm:cxn modelId="{746A736A-ECE8-4B71-87B6-20F4C4903902}" srcId="{A30D1D1C-E3D5-4E04-9F63-4B627C0386EA}" destId="{51DC3D0A-FF5A-4032-89C2-5DD40489E95D}" srcOrd="1" destOrd="0" parTransId="{59D33957-5AE7-49BF-8670-3E60317DBA53}" sibTransId="{189D5F51-3444-4411-9B68-AEEE0D6B0660}"/>
    <dgm:cxn modelId="{4FF94C40-E65D-4286-AC3A-A4AFA26B808F}" srcId="{A30D1D1C-E3D5-4E04-9F63-4B627C0386EA}" destId="{413700F8-8186-41E4-9557-DE2F524E3A9F}" srcOrd="0" destOrd="0" parTransId="{C87409C1-0235-4FF1-BCF9-4FCC761385BC}" sibTransId="{5491BE96-F7E4-4B52-994D-9EBF5482346B}"/>
    <dgm:cxn modelId="{C76F3EAE-37A5-4374-AF27-0E373CDED8B9}" type="presOf" srcId="{2F0E562E-0EE4-4B23-9CC2-94D84947AADE}" destId="{D806ABA9-706F-4612-B9BC-472C39FB4836}" srcOrd="0" destOrd="0" presId="urn:microsoft.com/office/officeart/2005/8/layout/process4"/>
    <dgm:cxn modelId="{B4471FAB-353F-47CE-BB09-CF63718C5EFC}" type="presOf" srcId="{51DC3D0A-FF5A-4032-89C2-5DD40489E95D}" destId="{B8CF9BB3-5298-41CC-93A8-06F31A7FB2EF}" srcOrd="0" destOrd="0" presId="urn:microsoft.com/office/officeart/2005/8/layout/process4"/>
    <dgm:cxn modelId="{80DC6D84-961A-4AE8-B206-49C7CAB8A0EF}" type="presOf" srcId="{01E9B972-6289-4604-BE9B-C19130C8C832}" destId="{78997CF9-10E6-4EF3-9B0E-3A0932CA493F}" srcOrd="0" destOrd="0" presId="urn:microsoft.com/office/officeart/2005/8/layout/process4"/>
    <dgm:cxn modelId="{29145D20-A901-4588-8882-4A7106ACA012}" srcId="{A30D1D1C-E3D5-4E04-9F63-4B627C0386EA}" destId="{01E9B972-6289-4604-BE9B-C19130C8C832}" srcOrd="2" destOrd="0" parTransId="{49D664C5-D31D-4F95-84FD-0EBE231B03C2}" sibTransId="{988302BE-2C78-4486-9847-FFEDFD45D3AB}"/>
    <dgm:cxn modelId="{26EA005E-C5CF-4E77-8DDB-053E5CDAB3A0}" type="presOf" srcId="{A30D1D1C-E3D5-4E04-9F63-4B627C0386EA}" destId="{D52E1E96-E427-4F6B-BF42-2A7F86A950C2}" srcOrd="0" destOrd="0" presId="urn:microsoft.com/office/officeart/2005/8/layout/process4"/>
    <dgm:cxn modelId="{349FCDBB-6285-444C-A884-5F7158E0BC32}" type="presParOf" srcId="{D52E1E96-E427-4F6B-BF42-2A7F86A950C2}" destId="{37C22C2B-EAB4-49E3-B2CB-0810F96D00F9}" srcOrd="0" destOrd="0" presId="urn:microsoft.com/office/officeart/2005/8/layout/process4"/>
    <dgm:cxn modelId="{11356D4C-3895-4923-9DE6-AD1602B818A8}" type="presParOf" srcId="{37C22C2B-EAB4-49E3-B2CB-0810F96D00F9}" destId="{4ADEE482-52C7-46ED-B99D-E2499D100F8E}" srcOrd="0" destOrd="0" presId="urn:microsoft.com/office/officeart/2005/8/layout/process4"/>
    <dgm:cxn modelId="{8AA103C1-1DC7-47E1-BAC6-B25C70782573}" type="presParOf" srcId="{D52E1E96-E427-4F6B-BF42-2A7F86A950C2}" destId="{188B1D35-A5D6-48EB-A1B8-AD699BFC9ABF}" srcOrd="1" destOrd="0" presId="urn:microsoft.com/office/officeart/2005/8/layout/process4"/>
    <dgm:cxn modelId="{7DA12B24-2295-40F1-A9F5-F4572FD267D5}" type="presParOf" srcId="{D52E1E96-E427-4F6B-BF42-2A7F86A950C2}" destId="{28E88754-6B6D-41E3-806A-C1F534ABA292}" srcOrd="2" destOrd="0" presId="urn:microsoft.com/office/officeart/2005/8/layout/process4"/>
    <dgm:cxn modelId="{E1447F31-0D4F-4ECC-8048-DD57D7347349}" type="presParOf" srcId="{28E88754-6B6D-41E3-806A-C1F534ABA292}" destId="{D806ABA9-706F-4612-B9BC-472C39FB4836}" srcOrd="0" destOrd="0" presId="urn:microsoft.com/office/officeart/2005/8/layout/process4"/>
    <dgm:cxn modelId="{72C28D1E-8095-420B-9E5D-51D1B5B58238}" type="presParOf" srcId="{D52E1E96-E427-4F6B-BF42-2A7F86A950C2}" destId="{5A050601-D2BE-4D9B-BD8D-613CC1774CF9}" srcOrd="3" destOrd="0" presId="urn:microsoft.com/office/officeart/2005/8/layout/process4"/>
    <dgm:cxn modelId="{DF2FEE48-5B6D-4DFF-BB65-D2C75B5ECA51}" type="presParOf" srcId="{D52E1E96-E427-4F6B-BF42-2A7F86A950C2}" destId="{207D8C05-57C7-4BB0-822D-232E16ABEDA6}" srcOrd="4" destOrd="0" presId="urn:microsoft.com/office/officeart/2005/8/layout/process4"/>
    <dgm:cxn modelId="{25FD7E96-1E71-40D0-BB3E-77BF321EDEE1}" type="presParOf" srcId="{207D8C05-57C7-4BB0-822D-232E16ABEDA6}" destId="{78997CF9-10E6-4EF3-9B0E-3A0932CA493F}" srcOrd="0" destOrd="0" presId="urn:microsoft.com/office/officeart/2005/8/layout/process4"/>
    <dgm:cxn modelId="{1A76EF5F-11C6-4B2E-8993-AA20C847FC92}" type="presParOf" srcId="{D52E1E96-E427-4F6B-BF42-2A7F86A950C2}" destId="{3B9231D4-D3D8-44B9-900A-A044592A1E86}" srcOrd="5" destOrd="0" presId="urn:microsoft.com/office/officeart/2005/8/layout/process4"/>
    <dgm:cxn modelId="{F5C552BA-409E-43BE-B3D0-07AB34B08BFB}" type="presParOf" srcId="{D52E1E96-E427-4F6B-BF42-2A7F86A950C2}" destId="{5AB672C3-F694-4FD7-BEBC-E78B8321DFBC}" srcOrd="6" destOrd="0" presId="urn:microsoft.com/office/officeart/2005/8/layout/process4"/>
    <dgm:cxn modelId="{674C112C-C0F4-4096-B8DD-912A430BBB53}" type="presParOf" srcId="{5AB672C3-F694-4FD7-BEBC-E78B8321DFBC}" destId="{B8CF9BB3-5298-41CC-93A8-06F31A7FB2EF}" srcOrd="0" destOrd="0" presId="urn:microsoft.com/office/officeart/2005/8/layout/process4"/>
    <dgm:cxn modelId="{9FE28C77-C5C6-4F86-8051-50EE3E352800}" type="presParOf" srcId="{D52E1E96-E427-4F6B-BF42-2A7F86A950C2}" destId="{5337C77A-25AE-420E-AA81-9D2CA5FD8843}" srcOrd="7" destOrd="0" presId="urn:microsoft.com/office/officeart/2005/8/layout/process4"/>
    <dgm:cxn modelId="{34379C83-141C-43ED-A4DF-E323325AF60C}" type="presParOf" srcId="{D52E1E96-E427-4F6B-BF42-2A7F86A950C2}" destId="{388C1590-C398-4716-AFFC-11909141BFBC}" srcOrd="8" destOrd="0" presId="urn:microsoft.com/office/officeart/2005/8/layout/process4"/>
    <dgm:cxn modelId="{39C8C0CA-1C97-43E5-9A06-7BC18F2A1707}" type="presParOf" srcId="{388C1590-C398-4716-AFFC-11909141BFBC}" destId="{FD3E7E3B-F921-4F05-B871-5AF36B4A1A0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0D1D1C-E3D5-4E04-9F63-4B627C0386EA}" type="doc">
      <dgm:prSet loTypeId="urn:microsoft.com/office/officeart/2005/8/layout/process4" loCatId="list" qsTypeId="urn:microsoft.com/office/officeart/2005/8/quickstyle/simple3" qsCatId="simple" csTypeId="urn:microsoft.com/office/officeart/2005/8/colors/colorful2" csCatId="colorful" phldr="1"/>
      <dgm:spPr/>
      <dgm:t>
        <a:bodyPr/>
        <a:lstStyle/>
        <a:p>
          <a:endParaRPr lang="en-US"/>
        </a:p>
      </dgm:t>
    </dgm:pt>
    <dgm:pt modelId="{413700F8-8186-41E4-9557-DE2F524E3A9F}">
      <dgm:prSet phldrT="[Text]" custT="1"/>
      <dgm:spPr/>
      <dgm:t>
        <a:bodyPr/>
        <a:lstStyle/>
        <a:p>
          <a:r>
            <a:rPr lang="en-US" sz="3200" dirty="0" smtClean="0"/>
            <a:t>Some Analysis</a:t>
          </a:r>
          <a:endParaRPr lang="en-US" sz="3200" dirty="0"/>
        </a:p>
      </dgm:t>
    </dgm:pt>
    <dgm:pt modelId="{C87409C1-0235-4FF1-BCF9-4FCC761385BC}" type="parTrans" cxnId="{4FF94C40-E65D-4286-AC3A-A4AFA26B808F}">
      <dgm:prSet/>
      <dgm:spPr/>
      <dgm:t>
        <a:bodyPr/>
        <a:lstStyle/>
        <a:p>
          <a:endParaRPr lang="en-US" sz="3600"/>
        </a:p>
      </dgm:t>
    </dgm:pt>
    <dgm:pt modelId="{5491BE96-F7E4-4B52-994D-9EBF5482346B}" type="sibTrans" cxnId="{4FF94C40-E65D-4286-AC3A-A4AFA26B808F}">
      <dgm:prSet/>
      <dgm:spPr/>
      <dgm:t>
        <a:bodyPr/>
        <a:lstStyle/>
        <a:p>
          <a:endParaRPr lang="en-US" sz="3600"/>
        </a:p>
      </dgm:t>
    </dgm:pt>
    <dgm:pt modelId="{1AEC8CCE-A2A1-41E1-88C0-F594E3886A2F}">
      <dgm:prSet phldrT="[Text]" custT="1"/>
      <dgm:spPr/>
      <dgm:t>
        <a:bodyPr/>
        <a:lstStyle/>
        <a:p>
          <a:r>
            <a:rPr lang="en-US" sz="3200" dirty="0" smtClean="0"/>
            <a:t>Some Design</a:t>
          </a:r>
          <a:endParaRPr lang="en-US" sz="3200" dirty="0"/>
        </a:p>
      </dgm:t>
    </dgm:pt>
    <dgm:pt modelId="{6493E1C2-D176-4010-B5CF-6C31147FBFB3}" type="parTrans" cxnId="{48AA2FC4-2D26-453C-A6FE-8F5FED9A3686}">
      <dgm:prSet/>
      <dgm:spPr/>
      <dgm:t>
        <a:bodyPr/>
        <a:lstStyle/>
        <a:p>
          <a:endParaRPr lang="pt-BR"/>
        </a:p>
      </dgm:t>
    </dgm:pt>
    <dgm:pt modelId="{60F2BA79-3DB9-46DB-B130-237F426865C3}" type="sibTrans" cxnId="{48AA2FC4-2D26-453C-A6FE-8F5FED9A3686}">
      <dgm:prSet/>
      <dgm:spPr/>
      <dgm:t>
        <a:bodyPr/>
        <a:lstStyle/>
        <a:p>
          <a:endParaRPr lang="pt-BR"/>
        </a:p>
      </dgm:t>
    </dgm:pt>
    <dgm:pt modelId="{5B7A895E-F31B-4A0F-A408-BD93A15803E2}">
      <dgm:prSet phldrT="[Text]" custT="1"/>
      <dgm:spPr/>
      <dgm:t>
        <a:bodyPr/>
        <a:lstStyle/>
        <a:p>
          <a:r>
            <a:rPr lang="en-US" sz="3200" dirty="0" smtClean="0"/>
            <a:t>Some Implementation</a:t>
          </a:r>
          <a:endParaRPr lang="en-US" sz="3200" dirty="0"/>
        </a:p>
      </dgm:t>
    </dgm:pt>
    <dgm:pt modelId="{ED1D7A4C-7ED7-410A-B0BD-4434E4EAFD10}" type="parTrans" cxnId="{2B9812B2-35DB-4351-B045-D6315611729B}">
      <dgm:prSet/>
      <dgm:spPr/>
      <dgm:t>
        <a:bodyPr/>
        <a:lstStyle/>
        <a:p>
          <a:endParaRPr lang="pt-BR"/>
        </a:p>
      </dgm:t>
    </dgm:pt>
    <dgm:pt modelId="{E10B70DA-A4EB-4ED8-9B24-534F00650280}" type="sibTrans" cxnId="{2B9812B2-35DB-4351-B045-D6315611729B}">
      <dgm:prSet/>
      <dgm:spPr/>
      <dgm:t>
        <a:bodyPr/>
        <a:lstStyle/>
        <a:p>
          <a:endParaRPr lang="pt-BR"/>
        </a:p>
      </dgm:t>
    </dgm:pt>
    <dgm:pt modelId="{274F02D8-1F6B-4CD8-AAFC-0957424DF778}">
      <dgm:prSet phldrT="[Text]" custT="1"/>
      <dgm:spPr/>
      <dgm:t>
        <a:bodyPr/>
        <a:lstStyle/>
        <a:p>
          <a:r>
            <a:rPr lang="en-US" sz="3200" dirty="0" smtClean="0"/>
            <a:t>More Analysis</a:t>
          </a:r>
          <a:endParaRPr lang="en-US" sz="3200" dirty="0"/>
        </a:p>
      </dgm:t>
    </dgm:pt>
    <dgm:pt modelId="{6F5619AC-B0A1-42C6-B181-A17E8FD6866A}" type="parTrans" cxnId="{51A9F3A6-CAC0-4611-8211-6150577324CB}">
      <dgm:prSet/>
      <dgm:spPr/>
      <dgm:t>
        <a:bodyPr/>
        <a:lstStyle/>
        <a:p>
          <a:endParaRPr lang="pt-BR"/>
        </a:p>
      </dgm:t>
    </dgm:pt>
    <dgm:pt modelId="{B3109396-F114-4DF3-AA23-F9FC90A1174B}" type="sibTrans" cxnId="{51A9F3A6-CAC0-4611-8211-6150577324CB}">
      <dgm:prSet/>
      <dgm:spPr/>
      <dgm:t>
        <a:bodyPr/>
        <a:lstStyle/>
        <a:p>
          <a:endParaRPr lang="pt-BR"/>
        </a:p>
      </dgm:t>
    </dgm:pt>
    <dgm:pt modelId="{CEF426F2-B506-4CF3-AECA-F5C0477080B2}">
      <dgm:prSet phldrT="[Text]" custT="1"/>
      <dgm:spPr/>
      <dgm:t>
        <a:bodyPr/>
        <a:lstStyle/>
        <a:p>
          <a:r>
            <a:rPr lang="en-US" sz="3200" dirty="0" smtClean="0"/>
            <a:t>More Design</a:t>
          </a:r>
          <a:endParaRPr lang="en-US" sz="3200" dirty="0"/>
        </a:p>
      </dgm:t>
    </dgm:pt>
    <dgm:pt modelId="{F813D553-F9FE-4227-9DFF-631A6701F942}" type="parTrans" cxnId="{2039DC7F-FBFA-45DF-9251-83B40E54157B}">
      <dgm:prSet/>
      <dgm:spPr/>
      <dgm:t>
        <a:bodyPr/>
        <a:lstStyle/>
        <a:p>
          <a:endParaRPr lang="pt-BR"/>
        </a:p>
      </dgm:t>
    </dgm:pt>
    <dgm:pt modelId="{84A873F8-F8E2-4292-B556-A38BC539AD2A}" type="sibTrans" cxnId="{2039DC7F-FBFA-45DF-9251-83B40E54157B}">
      <dgm:prSet/>
      <dgm:spPr/>
      <dgm:t>
        <a:bodyPr/>
        <a:lstStyle/>
        <a:p>
          <a:endParaRPr lang="pt-BR"/>
        </a:p>
      </dgm:t>
    </dgm:pt>
    <dgm:pt modelId="{880C9421-E13F-44B5-A59D-1B4D0F3B6F12}">
      <dgm:prSet phldrT="[Text]" custT="1"/>
      <dgm:spPr/>
      <dgm:t>
        <a:bodyPr/>
        <a:lstStyle/>
        <a:p>
          <a:r>
            <a:rPr lang="en-US" sz="3200" dirty="0" smtClean="0"/>
            <a:t>More Implementation</a:t>
          </a:r>
          <a:endParaRPr lang="en-US" sz="3200" dirty="0"/>
        </a:p>
      </dgm:t>
    </dgm:pt>
    <dgm:pt modelId="{30CA9584-3012-4F92-AF30-D52B40345FF7}" type="parTrans" cxnId="{EFFC25BF-E735-42A2-9A51-A0FF679FA4EB}">
      <dgm:prSet/>
      <dgm:spPr/>
      <dgm:t>
        <a:bodyPr/>
        <a:lstStyle/>
        <a:p>
          <a:endParaRPr lang="pt-BR"/>
        </a:p>
      </dgm:t>
    </dgm:pt>
    <dgm:pt modelId="{609D174A-0818-4637-93EB-4733DE013E94}" type="sibTrans" cxnId="{EFFC25BF-E735-42A2-9A51-A0FF679FA4EB}">
      <dgm:prSet/>
      <dgm:spPr/>
      <dgm:t>
        <a:bodyPr/>
        <a:lstStyle/>
        <a:p>
          <a:endParaRPr lang="pt-BR"/>
        </a:p>
      </dgm:t>
    </dgm:pt>
    <dgm:pt modelId="{9B0A8279-C44F-4D31-97FA-CB6D256BAF7A}">
      <dgm:prSet phldrT="[Text]" custT="1"/>
      <dgm:spPr/>
      <dgm:t>
        <a:bodyPr/>
        <a:lstStyle/>
        <a:p>
          <a:r>
            <a:rPr lang="en-US" sz="3200" dirty="0" smtClean="0"/>
            <a:t>Even More Analysis</a:t>
          </a:r>
          <a:endParaRPr lang="en-US" sz="3200" dirty="0"/>
        </a:p>
      </dgm:t>
    </dgm:pt>
    <dgm:pt modelId="{A569AF3F-81EE-4F67-85CB-73F2BC3443FC}" type="parTrans" cxnId="{8DAFA8CF-1EFF-4A42-8006-AAC5D80B2F68}">
      <dgm:prSet/>
      <dgm:spPr/>
      <dgm:t>
        <a:bodyPr/>
        <a:lstStyle/>
        <a:p>
          <a:endParaRPr lang="pt-BR"/>
        </a:p>
      </dgm:t>
    </dgm:pt>
    <dgm:pt modelId="{E50AAE7B-2EBE-4885-9150-1208D4272902}" type="sibTrans" cxnId="{8DAFA8CF-1EFF-4A42-8006-AAC5D80B2F68}">
      <dgm:prSet/>
      <dgm:spPr/>
      <dgm:t>
        <a:bodyPr/>
        <a:lstStyle/>
        <a:p>
          <a:endParaRPr lang="pt-BR"/>
        </a:p>
      </dgm:t>
    </dgm:pt>
    <dgm:pt modelId="{35E9F0A4-CFB6-418C-A80F-D0E433FC61B5}">
      <dgm:prSet phldrT="[Text]" custT="1"/>
      <dgm:spPr/>
      <dgm:t>
        <a:bodyPr/>
        <a:lstStyle/>
        <a:p>
          <a:r>
            <a:rPr lang="en-US" sz="3200" dirty="0" smtClean="0"/>
            <a:t>Even More Design</a:t>
          </a:r>
          <a:endParaRPr lang="en-US" sz="3200" dirty="0"/>
        </a:p>
      </dgm:t>
    </dgm:pt>
    <dgm:pt modelId="{B876FF87-A4EC-4D3C-8FA2-4B506ED0626F}" type="parTrans" cxnId="{4C22FA19-B2FD-42F6-8EE4-77EF5FA452E2}">
      <dgm:prSet/>
      <dgm:spPr/>
      <dgm:t>
        <a:bodyPr/>
        <a:lstStyle/>
        <a:p>
          <a:endParaRPr lang="pt-BR"/>
        </a:p>
      </dgm:t>
    </dgm:pt>
    <dgm:pt modelId="{D3FC0FB7-03A2-4041-B1E6-7655D0A3202A}" type="sibTrans" cxnId="{4C22FA19-B2FD-42F6-8EE4-77EF5FA452E2}">
      <dgm:prSet/>
      <dgm:spPr/>
      <dgm:t>
        <a:bodyPr/>
        <a:lstStyle/>
        <a:p>
          <a:endParaRPr lang="pt-BR"/>
        </a:p>
      </dgm:t>
    </dgm:pt>
    <dgm:pt modelId="{8E1242A2-F032-4318-B04E-C139284DD5A7}">
      <dgm:prSet phldrT="[Text]" custT="1"/>
      <dgm:spPr/>
      <dgm:t>
        <a:bodyPr/>
        <a:lstStyle/>
        <a:p>
          <a:r>
            <a:rPr lang="en-US" sz="3200" dirty="0" smtClean="0"/>
            <a:t>Even More Implementation</a:t>
          </a:r>
          <a:endParaRPr lang="en-US" sz="3200" dirty="0"/>
        </a:p>
      </dgm:t>
    </dgm:pt>
    <dgm:pt modelId="{B80D554A-446E-4F04-A119-8D1F10D10369}" type="parTrans" cxnId="{1972B7E0-4F84-4C82-B1FA-269C830F1AA8}">
      <dgm:prSet/>
      <dgm:spPr/>
      <dgm:t>
        <a:bodyPr/>
        <a:lstStyle/>
        <a:p>
          <a:endParaRPr lang="pt-BR"/>
        </a:p>
      </dgm:t>
    </dgm:pt>
    <dgm:pt modelId="{0F6D6C5A-9FBA-4518-8866-6E581D69BDB4}" type="sibTrans" cxnId="{1972B7E0-4F84-4C82-B1FA-269C830F1AA8}">
      <dgm:prSet/>
      <dgm:spPr/>
      <dgm:t>
        <a:bodyPr/>
        <a:lstStyle/>
        <a:p>
          <a:endParaRPr lang="pt-BR"/>
        </a:p>
      </dgm:t>
    </dgm:pt>
    <dgm:pt modelId="{D52E1E96-E427-4F6B-BF42-2A7F86A950C2}" type="pres">
      <dgm:prSet presAssocID="{A30D1D1C-E3D5-4E04-9F63-4B627C0386EA}" presName="Name0" presStyleCnt="0">
        <dgm:presLayoutVars>
          <dgm:dir val="rev"/>
          <dgm:animLvl val="lvl"/>
          <dgm:resizeHandles val="exact"/>
        </dgm:presLayoutVars>
      </dgm:prSet>
      <dgm:spPr/>
      <dgm:t>
        <a:bodyPr/>
        <a:lstStyle/>
        <a:p>
          <a:endParaRPr lang="en-US"/>
        </a:p>
      </dgm:t>
    </dgm:pt>
    <dgm:pt modelId="{81426565-E25F-4766-9047-8623CB19D269}" type="pres">
      <dgm:prSet presAssocID="{8E1242A2-F032-4318-B04E-C139284DD5A7}" presName="boxAndChildren" presStyleCnt="0"/>
      <dgm:spPr/>
    </dgm:pt>
    <dgm:pt modelId="{0A79D0F7-F3F2-4F51-B809-6DED9FFAC7EF}" type="pres">
      <dgm:prSet presAssocID="{8E1242A2-F032-4318-B04E-C139284DD5A7}" presName="parentTextBox" presStyleLbl="node1" presStyleIdx="0" presStyleCnt="9"/>
      <dgm:spPr/>
      <dgm:t>
        <a:bodyPr/>
        <a:lstStyle/>
        <a:p>
          <a:endParaRPr lang="pt-BR"/>
        </a:p>
      </dgm:t>
    </dgm:pt>
    <dgm:pt modelId="{9165F1B7-2CDD-4EC0-9508-C96D1E289447}" type="pres">
      <dgm:prSet presAssocID="{D3FC0FB7-03A2-4041-B1E6-7655D0A3202A}" presName="sp" presStyleCnt="0"/>
      <dgm:spPr/>
    </dgm:pt>
    <dgm:pt modelId="{BE3A6C62-E1A9-4B32-8FEB-56C24113B22E}" type="pres">
      <dgm:prSet presAssocID="{35E9F0A4-CFB6-418C-A80F-D0E433FC61B5}" presName="arrowAndChildren" presStyleCnt="0"/>
      <dgm:spPr/>
    </dgm:pt>
    <dgm:pt modelId="{FB06E2BD-6E44-44D0-B99B-F7EDDADB251D}" type="pres">
      <dgm:prSet presAssocID="{35E9F0A4-CFB6-418C-A80F-D0E433FC61B5}" presName="parentTextArrow" presStyleLbl="node1" presStyleIdx="1" presStyleCnt="9"/>
      <dgm:spPr/>
      <dgm:t>
        <a:bodyPr/>
        <a:lstStyle/>
        <a:p>
          <a:endParaRPr lang="pt-BR"/>
        </a:p>
      </dgm:t>
    </dgm:pt>
    <dgm:pt modelId="{12FEB465-F537-433E-9672-79E7EF36745F}" type="pres">
      <dgm:prSet presAssocID="{E50AAE7B-2EBE-4885-9150-1208D4272902}" presName="sp" presStyleCnt="0"/>
      <dgm:spPr/>
    </dgm:pt>
    <dgm:pt modelId="{EA893C7E-0244-4B81-8DA4-20AD34EEE764}" type="pres">
      <dgm:prSet presAssocID="{9B0A8279-C44F-4D31-97FA-CB6D256BAF7A}" presName="arrowAndChildren" presStyleCnt="0"/>
      <dgm:spPr/>
    </dgm:pt>
    <dgm:pt modelId="{7545F075-30AB-44BC-9599-29B61E5C849D}" type="pres">
      <dgm:prSet presAssocID="{9B0A8279-C44F-4D31-97FA-CB6D256BAF7A}" presName="parentTextArrow" presStyleLbl="node1" presStyleIdx="2" presStyleCnt="9"/>
      <dgm:spPr/>
      <dgm:t>
        <a:bodyPr/>
        <a:lstStyle/>
        <a:p>
          <a:endParaRPr lang="pt-BR"/>
        </a:p>
      </dgm:t>
    </dgm:pt>
    <dgm:pt modelId="{2EE691DE-EC00-40DB-BF0E-77EDA083BB5E}" type="pres">
      <dgm:prSet presAssocID="{609D174A-0818-4637-93EB-4733DE013E94}" presName="sp" presStyleCnt="0"/>
      <dgm:spPr/>
    </dgm:pt>
    <dgm:pt modelId="{7124EE8C-E03F-4FE6-9875-2A5CA55C2483}" type="pres">
      <dgm:prSet presAssocID="{880C9421-E13F-44B5-A59D-1B4D0F3B6F12}" presName="arrowAndChildren" presStyleCnt="0"/>
      <dgm:spPr/>
    </dgm:pt>
    <dgm:pt modelId="{276FEA20-5AB1-463C-95DF-AC6033D87A90}" type="pres">
      <dgm:prSet presAssocID="{880C9421-E13F-44B5-A59D-1B4D0F3B6F12}" presName="parentTextArrow" presStyleLbl="node1" presStyleIdx="3" presStyleCnt="9"/>
      <dgm:spPr/>
      <dgm:t>
        <a:bodyPr/>
        <a:lstStyle/>
        <a:p>
          <a:endParaRPr lang="pt-BR"/>
        </a:p>
      </dgm:t>
    </dgm:pt>
    <dgm:pt modelId="{4A2A9394-1865-4B00-A4EF-6D59ECD75426}" type="pres">
      <dgm:prSet presAssocID="{84A873F8-F8E2-4292-B556-A38BC539AD2A}" presName="sp" presStyleCnt="0"/>
      <dgm:spPr/>
    </dgm:pt>
    <dgm:pt modelId="{90DED538-86A0-4C30-999B-5BB6FF26F9DC}" type="pres">
      <dgm:prSet presAssocID="{CEF426F2-B506-4CF3-AECA-F5C0477080B2}" presName="arrowAndChildren" presStyleCnt="0"/>
      <dgm:spPr/>
    </dgm:pt>
    <dgm:pt modelId="{82143A52-8A83-4143-8EF0-D7C3B5649224}" type="pres">
      <dgm:prSet presAssocID="{CEF426F2-B506-4CF3-AECA-F5C0477080B2}" presName="parentTextArrow" presStyleLbl="node1" presStyleIdx="4" presStyleCnt="9"/>
      <dgm:spPr/>
      <dgm:t>
        <a:bodyPr/>
        <a:lstStyle/>
        <a:p>
          <a:endParaRPr lang="pt-BR"/>
        </a:p>
      </dgm:t>
    </dgm:pt>
    <dgm:pt modelId="{3C3FC5F6-024E-42DD-A2CA-C84AB4502C34}" type="pres">
      <dgm:prSet presAssocID="{B3109396-F114-4DF3-AA23-F9FC90A1174B}" presName="sp" presStyleCnt="0"/>
      <dgm:spPr/>
    </dgm:pt>
    <dgm:pt modelId="{F1444A79-512D-4E1F-88C9-81C9FF31FD52}" type="pres">
      <dgm:prSet presAssocID="{274F02D8-1F6B-4CD8-AAFC-0957424DF778}" presName="arrowAndChildren" presStyleCnt="0"/>
      <dgm:spPr/>
    </dgm:pt>
    <dgm:pt modelId="{5D84406E-58E3-4D86-B4A1-747085170423}" type="pres">
      <dgm:prSet presAssocID="{274F02D8-1F6B-4CD8-AAFC-0957424DF778}" presName="parentTextArrow" presStyleLbl="node1" presStyleIdx="5" presStyleCnt="9"/>
      <dgm:spPr/>
      <dgm:t>
        <a:bodyPr/>
        <a:lstStyle/>
        <a:p>
          <a:endParaRPr lang="pt-BR"/>
        </a:p>
      </dgm:t>
    </dgm:pt>
    <dgm:pt modelId="{561818C9-2A57-45BB-B448-FA8B114FAA1A}" type="pres">
      <dgm:prSet presAssocID="{E10B70DA-A4EB-4ED8-9B24-534F00650280}" presName="sp" presStyleCnt="0"/>
      <dgm:spPr/>
    </dgm:pt>
    <dgm:pt modelId="{3D74FD66-3B65-496C-BE24-5BE5A6B9D383}" type="pres">
      <dgm:prSet presAssocID="{5B7A895E-F31B-4A0F-A408-BD93A15803E2}" presName="arrowAndChildren" presStyleCnt="0"/>
      <dgm:spPr/>
    </dgm:pt>
    <dgm:pt modelId="{EAA3744F-CFAF-459B-9170-FBAD1ED06157}" type="pres">
      <dgm:prSet presAssocID="{5B7A895E-F31B-4A0F-A408-BD93A15803E2}" presName="parentTextArrow" presStyleLbl="node1" presStyleIdx="6" presStyleCnt="9"/>
      <dgm:spPr/>
      <dgm:t>
        <a:bodyPr/>
        <a:lstStyle/>
        <a:p>
          <a:endParaRPr lang="pt-BR"/>
        </a:p>
      </dgm:t>
    </dgm:pt>
    <dgm:pt modelId="{DEB695BF-5119-48BC-BE9E-95B7644AA04D}" type="pres">
      <dgm:prSet presAssocID="{60F2BA79-3DB9-46DB-B130-237F426865C3}" presName="sp" presStyleCnt="0"/>
      <dgm:spPr/>
    </dgm:pt>
    <dgm:pt modelId="{23B3C08D-16FA-4BBC-A390-D11A5C1A002C}" type="pres">
      <dgm:prSet presAssocID="{1AEC8CCE-A2A1-41E1-88C0-F594E3886A2F}" presName="arrowAndChildren" presStyleCnt="0"/>
      <dgm:spPr/>
    </dgm:pt>
    <dgm:pt modelId="{6D7CA3A9-9BB4-4C25-85DC-7FF19D56C968}" type="pres">
      <dgm:prSet presAssocID="{1AEC8CCE-A2A1-41E1-88C0-F594E3886A2F}" presName="parentTextArrow" presStyleLbl="node1" presStyleIdx="7" presStyleCnt="9"/>
      <dgm:spPr/>
      <dgm:t>
        <a:bodyPr/>
        <a:lstStyle/>
        <a:p>
          <a:endParaRPr lang="pt-BR"/>
        </a:p>
      </dgm:t>
    </dgm:pt>
    <dgm:pt modelId="{5337C77A-25AE-420E-AA81-9D2CA5FD8843}" type="pres">
      <dgm:prSet presAssocID="{5491BE96-F7E4-4B52-994D-9EBF5482346B}" presName="sp" presStyleCnt="0"/>
      <dgm:spPr/>
      <dgm:t>
        <a:bodyPr/>
        <a:lstStyle/>
        <a:p>
          <a:endParaRPr lang="pt-BR"/>
        </a:p>
      </dgm:t>
    </dgm:pt>
    <dgm:pt modelId="{388C1590-C398-4716-AFFC-11909141BFBC}" type="pres">
      <dgm:prSet presAssocID="{413700F8-8186-41E4-9557-DE2F524E3A9F}" presName="arrowAndChildren" presStyleCnt="0"/>
      <dgm:spPr/>
      <dgm:t>
        <a:bodyPr/>
        <a:lstStyle/>
        <a:p>
          <a:endParaRPr lang="pt-BR"/>
        </a:p>
      </dgm:t>
    </dgm:pt>
    <dgm:pt modelId="{FD3E7E3B-F921-4F05-B871-5AF36B4A1A03}" type="pres">
      <dgm:prSet presAssocID="{413700F8-8186-41E4-9557-DE2F524E3A9F}" presName="parentTextArrow" presStyleLbl="node1" presStyleIdx="8" presStyleCnt="9"/>
      <dgm:spPr/>
      <dgm:t>
        <a:bodyPr/>
        <a:lstStyle/>
        <a:p>
          <a:endParaRPr lang="en-US"/>
        </a:p>
      </dgm:t>
    </dgm:pt>
  </dgm:ptLst>
  <dgm:cxnLst>
    <dgm:cxn modelId="{F1FCA1D4-6528-42B7-A5CF-82BBD7B070C4}" type="presOf" srcId="{35E9F0A4-CFB6-418C-A80F-D0E433FC61B5}" destId="{FB06E2BD-6E44-44D0-B99B-F7EDDADB251D}" srcOrd="0" destOrd="0" presId="urn:microsoft.com/office/officeart/2005/8/layout/process4"/>
    <dgm:cxn modelId="{434C1180-ED00-4E54-B7C8-0D6E596D1381}" type="presOf" srcId="{9B0A8279-C44F-4D31-97FA-CB6D256BAF7A}" destId="{7545F075-30AB-44BC-9599-29B61E5C849D}" srcOrd="0" destOrd="0" presId="urn:microsoft.com/office/officeart/2005/8/layout/process4"/>
    <dgm:cxn modelId="{F860258F-7262-4E59-9C73-E285E496D3E1}" type="presOf" srcId="{274F02D8-1F6B-4CD8-AAFC-0957424DF778}" destId="{5D84406E-58E3-4D86-B4A1-747085170423}" srcOrd="0" destOrd="0" presId="urn:microsoft.com/office/officeart/2005/8/layout/process4"/>
    <dgm:cxn modelId="{48AA2FC4-2D26-453C-A6FE-8F5FED9A3686}" srcId="{A30D1D1C-E3D5-4E04-9F63-4B627C0386EA}" destId="{1AEC8CCE-A2A1-41E1-88C0-F594E3886A2F}" srcOrd="1" destOrd="0" parTransId="{6493E1C2-D176-4010-B5CF-6C31147FBFB3}" sibTransId="{60F2BA79-3DB9-46DB-B130-237F426865C3}"/>
    <dgm:cxn modelId="{1972B7E0-4F84-4C82-B1FA-269C830F1AA8}" srcId="{A30D1D1C-E3D5-4E04-9F63-4B627C0386EA}" destId="{8E1242A2-F032-4318-B04E-C139284DD5A7}" srcOrd="8" destOrd="0" parTransId="{B80D554A-446E-4F04-A119-8D1F10D10369}" sibTransId="{0F6D6C5A-9FBA-4518-8866-6E581D69BDB4}"/>
    <dgm:cxn modelId="{8DAFA8CF-1EFF-4A42-8006-AAC5D80B2F68}" srcId="{A30D1D1C-E3D5-4E04-9F63-4B627C0386EA}" destId="{9B0A8279-C44F-4D31-97FA-CB6D256BAF7A}" srcOrd="6" destOrd="0" parTransId="{A569AF3F-81EE-4F67-85CB-73F2BC3443FC}" sibTransId="{E50AAE7B-2EBE-4885-9150-1208D4272902}"/>
    <dgm:cxn modelId="{4C22FA19-B2FD-42F6-8EE4-77EF5FA452E2}" srcId="{A30D1D1C-E3D5-4E04-9F63-4B627C0386EA}" destId="{35E9F0A4-CFB6-418C-A80F-D0E433FC61B5}" srcOrd="7" destOrd="0" parTransId="{B876FF87-A4EC-4D3C-8FA2-4B506ED0626F}" sibTransId="{D3FC0FB7-03A2-4041-B1E6-7655D0A3202A}"/>
    <dgm:cxn modelId="{07C0464F-3BEF-483A-B77B-EF31E71E4C5B}" type="presOf" srcId="{1AEC8CCE-A2A1-41E1-88C0-F594E3886A2F}" destId="{6D7CA3A9-9BB4-4C25-85DC-7FF19D56C968}" srcOrd="0" destOrd="0" presId="urn:microsoft.com/office/officeart/2005/8/layout/process4"/>
    <dgm:cxn modelId="{D011D8D6-C305-4CB2-8A82-1A434AA2DF67}" type="presOf" srcId="{880C9421-E13F-44B5-A59D-1B4D0F3B6F12}" destId="{276FEA20-5AB1-463C-95DF-AC6033D87A90}" srcOrd="0" destOrd="0" presId="urn:microsoft.com/office/officeart/2005/8/layout/process4"/>
    <dgm:cxn modelId="{2039DC7F-FBFA-45DF-9251-83B40E54157B}" srcId="{A30D1D1C-E3D5-4E04-9F63-4B627C0386EA}" destId="{CEF426F2-B506-4CF3-AECA-F5C0477080B2}" srcOrd="4" destOrd="0" parTransId="{F813D553-F9FE-4227-9DFF-631A6701F942}" sibTransId="{84A873F8-F8E2-4292-B556-A38BC539AD2A}"/>
    <dgm:cxn modelId="{ED112730-999D-4761-BC49-E3EA53D58410}" type="presOf" srcId="{8E1242A2-F032-4318-B04E-C139284DD5A7}" destId="{0A79D0F7-F3F2-4F51-B809-6DED9FFAC7EF}" srcOrd="0" destOrd="0" presId="urn:microsoft.com/office/officeart/2005/8/layout/process4"/>
    <dgm:cxn modelId="{2600E39B-DB33-4B73-A584-E132BE8BFFC8}" type="presOf" srcId="{413700F8-8186-41E4-9557-DE2F524E3A9F}" destId="{FD3E7E3B-F921-4F05-B871-5AF36B4A1A03}" srcOrd="0" destOrd="0" presId="urn:microsoft.com/office/officeart/2005/8/layout/process4"/>
    <dgm:cxn modelId="{71A5A37C-E291-44A6-93CF-CEF4029163DF}" type="presOf" srcId="{CEF426F2-B506-4CF3-AECA-F5C0477080B2}" destId="{82143A52-8A83-4143-8EF0-D7C3B5649224}" srcOrd="0" destOrd="0" presId="urn:microsoft.com/office/officeart/2005/8/layout/process4"/>
    <dgm:cxn modelId="{7643FB6C-5681-41CF-9774-C0C0D6826B48}" type="presOf" srcId="{5B7A895E-F31B-4A0F-A408-BD93A15803E2}" destId="{EAA3744F-CFAF-459B-9170-FBAD1ED06157}" srcOrd="0" destOrd="0" presId="urn:microsoft.com/office/officeart/2005/8/layout/process4"/>
    <dgm:cxn modelId="{DEFA94A0-DA91-49D4-BE9D-6F3554E617B1}" type="presOf" srcId="{A30D1D1C-E3D5-4E04-9F63-4B627C0386EA}" destId="{D52E1E96-E427-4F6B-BF42-2A7F86A950C2}" srcOrd="0" destOrd="0" presId="urn:microsoft.com/office/officeart/2005/8/layout/process4"/>
    <dgm:cxn modelId="{51A9F3A6-CAC0-4611-8211-6150577324CB}" srcId="{A30D1D1C-E3D5-4E04-9F63-4B627C0386EA}" destId="{274F02D8-1F6B-4CD8-AAFC-0957424DF778}" srcOrd="3" destOrd="0" parTransId="{6F5619AC-B0A1-42C6-B181-A17E8FD6866A}" sibTransId="{B3109396-F114-4DF3-AA23-F9FC90A1174B}"/>
    <dgm:cxn modelId="{2B9812B2-35DB-4351-B045-D6315611729B}" srcId="{A30D1D1C-E3D5-4E04-9F63-4B627C0386EA}" destId="{5B7A895E-F31B-4A0F-A408-BD93A15803E2}" srcOrd="2" destOrd="0" parTransId="{ED1D7A4C-7ED7-410A-B0BD-4434E4EAFD10}" sibTransId="{E10B70DA-A4EB-4ED8-9B24-534F00650280}"/>
    <dgm:cxn modelId="{4FF94C40-E65D-4286-AC3A-A4AFA26B808F}" srcId="{A30D1D1C-E3D5-4E04-9F63-4B627C0386EA}" destId="{413700F8-8186-41E4-9557-DE2F524E3A9F}" srcOrd="0" destOrd="0" parTransId="{C87409C1-0235-4FF1-BCF9-4FCC761385BC}" sibTransId="{5491BE96-F7E4-4B52-994D-9EBF5482346B}"/>
    <dgm:cxn modelId="{EFFC25BF-E735-42A2-9A51-A0FF679FA4EB}" srcId="{A30D1D1C-E3D5-4E04-9F63-4B627C0386EA}" destId="{880C9421-E13F-44B5-A59D-1B4D0F3B6F12}" srcOrd="5" destOrd="0" parTransId="{30CA9584-3012-4F92-AF30-D52B40345FF7}" sibTransId="{609D174A-0818-4637-93EB-4733DE013E94}"/>
    <dgm:cxn modelId="{E3854E7E-9B61-4711-9830-9CE98AB9CCA4}" type="presParOf" srcId="{D52E1E96-E427-4F6B-BF42-2A7F86A950C2}" destId="{81426565-E25F-4766-9047-8623CB19D269}" srcOrd="0" destOrd="0" presId="urn:microsoft.com/office/officeart/2005/8/layout/process4"/>
    <dgm:cxn modelId="{D2FCAB06-0DFA-4B2A-A735-97900F7E3564}" type="presParOf" srcId="{81426565-E25F-4766-9047-8623CB19D269}" destId="{0A79D0F7-F3F2-4F51-B809-6DED9FFAC7EF}" srcOrd="0" destOrd="0" presId="urn:microsoft.com/office/officeart/2005/8/layout/process4"/>
    <dgm:cxn modelId="{9068AA6A-4A11-4EA3-A1EB-CB175C7F466A}" type="presParOf" srcId="{D52E1E96-E427-4F6B-BF42-2A7F86A950C2}" destId="{9165F1B7-2CDD-4EC0-9508-C96D1E289447}" srcOrd="1" destOrd="0" presId="urn:microsoft.com/office/officeart/2005/8/layout/process4"/>
    <dgm:cxn modelId="{587B5DB9-09B2-4A5B-9AEE-F38685EA1190}" type="presParOf" srcId="{D52E1E96-E427-4F6B-BF42-2A7F86A950C2}" destId="{BE3A6C62-E1A9-4B32-8FEB-56C24113B22E}" srcOrd="2" destOrd="0" presId="urn:microsoft.com/office/officeart/2005/8/layout/process4"/>
    <dgm:cxn modelId="{ACE743AB-4B9A-4082-B2E9-7F70F873189D}" type="presParOf" srcId="{BE3A6C62-E1A9-4B32-8FEB-56C24113B22E}" destId="{FB06E2BD-6E44-44D0-B99B-F7EDDADB251D}" srcOrd="0" destOrd="0" presId="urn:microsoft.com/office/officeart/2005/8/layout/process4"/>
    <dgm:cxn modelId="{F8C1DBD7-ACF5-42C8-8B59-0422DF94C553}" type="presParOf" srcId="{D52E1E96-E427-4F6B-BF42-2A7F86A950C2}" destId="{12FEB465-F537-433E-9672-79E7EF36745F}" srcOrd="3" destOrd="0" presId="urn:microsoft.com/office/officeart/2005/8/layout/process4"/>
    <dgm:cxn modelId="{22A5C984-6486-4B96-854F-B248ED6E9D58}" type="presParOf" srcId="{D52E1E96-E427-4F6B-BF42-2A7F86A950C2}" destId="{EA893C7E-0244-4B81-8DA4-20AD34EEE764}" srcOrd="4" destOrd="0" presId="urn:microsoft.com/office/officeart/2005/8/layout/process4"/>
    <dgm:cxn modelId="{10C98293-7CC4-4153-9CF6-A1CE6F2FA83B}" type="presParOf" srcId="{EA893C7E-0244-4B81-8DA4-20AD34EEE764}" destId="{7545F075-30AB-44BC-9599-29B61E5C849D}" srcOrd="0" destOrd="0" presId="urn:microsoft.com/office/officeart/2005/8/layout/process4"/>
    <dgm:cxn modelId="{A02D763A-12F1-49FC-8842-077F605C64DC}" type="presParOf" srcId="{D52E1E96-E427-4F6B-BF42-2A7F86A950C2}" destId="{2EE691DE-EC00-40DB-BF0E-77EDA083BB5E}" srcOrd="5" destOrd="0" presId="urn:microsoft.com/office/officeart/2005/8/layout/process4"/>
    <dgm:cxn modelId="{5928AAA0-7AF3-4969-9E23-B52A50F1A896}" type="presParOf" srcId="{D52E1E96-E427-4F6B-BF42-2A7F86A950C2}" destId="{7124EE8C-E03F-4FE6-9875-2A5CA55C2483}" srcOrd="6" destOrd="0" presId="urn:microsoft.com/office/officeart/2005/8/layout/process4"/>
    <dgm:cxn modelId="{24843137-BADE-4A23-972F-9086EFE419C6}" type="presParOf" srcId="{7124EE8C-E03F-4FE6-9875-2A5CA55C2483}" destId="{276FEA20-5AB1-463C-95DF-AC6033D87A90}" srcOrd="0" destOrd="0" presId="urn:microsoft.com/office/officeart/2005/8/layout/process4"/>
    <dgm:cxn modelId="{1C9690BE-E15C-46FF-9E4B-81CB42F4B0B1}" type="presParOf" srcId="{D52E1E96-E427-4F6B-BF42-2A7F86A950C2}" destId="{4A2A9394-1865-4B00-A4EF-6D59ECD75426}" srcOrd="7" destOrd="0" presId="urn:microsoft.com/office/officeart/2005/8/layout/process4"/>
    <dgm:cxn modelId="{AD5CC3D6-B2A0-4BED-83F6-63EC55C6F17A}" type="presParOf" srcId="{D52E1E96-E427-4F6B-BF42-2A7F86A950C2}" destId="{90DED538-86A0-4C30-999B-5BB6FF26F9DC}" srcOrd="8" destOrd="0" presId="urn:microsoft.com/office/officeart/2005/8/layout/process4"/>
    <dgm:cxn modelId="{953E3538-AC92-43E9-9BFD-58B67CB4BACC}" type="presParOf" srcId="{90DED538-86A0-4C30-999B-5BB6FF26F9DC}" destId="{82143A52-8A83-4143-8EF0-D7C3B5649224}" srcOrd="0" destOrd="0" presId="urn:microsoft.com/office/officeart/2005/8/layout/process4"/>
    <dgm:cxn modelId="{A0246AC7-376D-49EA-94D4-F767E6DC1930}" type="presParOf" srcId="{D52E1E96-E427-4F6B-BF42-2A7F86A950C2}" destId="{3C3FC5F6-024E-42DD-A2CA-C84AB4502C34}" srcOrd="9" destOrd="0" presId="urn:microsoft.com/office/officeart/2005/8/layout/process4"/>
    <dgm:cxn modelId="{8DEED79E-7F54-4425-88C6-6E2E11830389}" type="presParOf" srcId="{D52E1E96-E427-4F6B-BF42-2A7F86A950C2}" destId="{F1444A79-512D-4E1F-88C9-81C9FF31FD52}" srcOrd="10" destOrd="0" presId="urn:microsoft.com/office/officeart/2005/8/layout/process4"/>
    <dgm:cxn modelId="{1F7963CF-98A6-47E3-A8A7-EEDC9A5F3876}" type="presParOf" srcId="{F1444A79-512D-4E1F-88C9-81C9FF31FD52}" destId="{5D84406E-58E3-4D86-B4A1-747085170423}" srcOrd="0" destOrd="0" presId="urn:microsoft.com/office/officeart/2005/8/layout/process4"/>
    <dgm:cxn modelId="{AECCBF22-BEFF-4ED2-9F81-B8FBCB065841}" type="presParOf" srcId="{D52E1E96-E427-4F6B-BF42-2A7F86A950C2}" destId="{561818C9-2A57-45BB-B448-FA8B114FAA1A}" srcOrd="11" destOrd="0" presId="urn:microsoft.com/office/officeart/2005/8/layout/process4"/>
    <dgm:cxn modelId="{FCF4CC74-6139-4BD8-B0CD-1830E83F986E}" type="presParOf" srcId="{D52E1E96-E427-4F6B-BF42-2A7F86A950C2}" destId="{3D74FD66-3B65-496C-BE24-5BE5A6B9D383}" srcOrd="12" destOrd="0" presId="urn:microsoft.com/office/officeart/2005/8/layout/process4"/>
    <dgm:cxn modelId="{2978943B-2CCD-4C90-A9AC-2D11B944F467}" type="presParOf" srcId="{3D74FD66-3B65-496C-BE24-5BE5A6B9D383}" destId="{EAA3744F-CFAF-459B-9170-FBAD1ED06157}" srcOrd="0" destOrd="0" presId="urn:microsoft.com/office/officeart/2005/8/layout/process4"/>
    <dgm:cxn modelId="{72F9EF3C-402D-4177-96DC-041DF82D3E1D}" type="presParOf" srcId="{D52E1E96-E427-4F6B-BF42-2A7F86A950C2}" destId="{DEB695BF-5119-48BC-BE9E-95B7644AA04D}" srcOrd="13" destOrd="0" presId="urn:microsoft.com/office/officeart/2005/8/layout/process4"/>
    <dgm:cxn modelId="{42090EBB-E744-42C8-97C4-F1941272D31F}" type="presParOf" srcId="{D52E1E96-E427-4F6B-BF42-2A7F86A950C2}" destId="{23B3C08D-16FA-4BBC-A390-D11A5C1A002C}" srcOrd="14" destOrd="0" presId="urn:microsoft.com/office/officeart/2005/8/layout/process4"/>
    <dgm:cxn modelId="{BCF56D08-8C62-4C74-888C-9CA33A5053C5}" type="presParOf" srcId="{23B3C08D-16FA-4BBC-A390-D11A5C1A002C}" destId="{6D7CA3A9-9BB4-4C25-85DC-7FF19D56C968}" srcOrd="0" destOrd="0" presId="urn:microsoft.com/office/officeart/2005/8/layout/process4"/>
    <dgm:cxn modelId="{13FBBDCD-A848-4AB2-BAA8-664716450627}" type="presParOf" srcId="{D52E1E96-E427-4F6B-BF42-2A7F86A950C2}" destId="{5337C77A-25AE-420E-AA81-9D2CA5FD8843}" srcOrd="15" destOrd="0" presId="urn:microsoft.com/office/officeart/2005/8/layout/process4"/>
    <dgm:cxn modelId="{2B2A8846-2AFD-4811-B40F-FC355A669E7F}" type="presParOf" srcId="{D52E1E96-E427-4F6B-BF42-2A7F86A950C2}" destId="{388C1590-C398-4716-AFFC-11909141BFBC}" srcOrd="16" destOrd="0" presId="urn:microsoft.com/office/officeart/2005/8/layout/process4"/>
    <dgm:cxn modelId="{3F3C4AEF-A051-4838-833B-98633BE81CF0}" type="presParOf" srcId="{388C1590-C398-4716-AFFC-11909141BFBC}" destId="{FD3E7E3B-F921-4F05-B871-5AF36B4A1A0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C6A702-02D1-430A-B183-549BBDE246D0}" type="doc">
      <dgm:prSet loTypeId="urn:microsoft.com/office/officeart/2005/8/layout/chevron1" loCatId="process" qsTypeId="urn:microsoft.com/office/officeart/2005/8/quickstyle/simple4" qsCatId="simple" csTypeId="urn:microsoft.com/office/officeart/2005/8/colors/accent1_2#20" csCatId="accent1" phldr="1"/>
      <dgm:spPr/>
    </dgm:pt>
    <dgm:pt modelId="{7BB0CA38-62DF-4E34-843A-066F2F62BB32}">
      <dgm:prSet phldrT="[Text]"/>
      <dgm:spPr>
        <a:solidFill>
          <a:schemeClr val="accent1"/>
        </a:solidFill>
      </dgm:spPr>
      <dgm:t>
        <a:bodyPr/>
        <a:lstStyle/>
        <a:p>
          <a:r>
            <a:rPr lang="en-US" dirty="0" smtClean="0"/>
            <a:t>Construction Phase</a:t>
          </a:r>
          <a:endParaRPr lang="pt-BR" dirty="0"/>
        </a:p>
      </dgm:t>
    </dgm:pt>
    <dgm:pt modelId="{6E393243-8E06-4B67-A1AC-C3E1431E8B1A}" type="parTrans" cxnId="{06385DBF-E34E-4898-927D-31AC8E5A2FA2}">
      <dgm:prSet/>
      <dgm:spPr/>
      <dgm:t>
        <a:bodyPr/>
        <a:lstStyle/>
        <a:p>
          <a:endParaRPr lang="pt-BR"/>
        </a:p>
      </dgm:t>
    </dgm:pt>
    <dgm:pt modelId="{2CD3CE61-1499-4B19-80CA-06755C189535}" type="sibTrans" cxnId="{06385DBF-E34E-4898-927D-31AC8E5A2FA2}">
      <dgm:prSet/>
      <dgm:spPr/>
      <dgm:t>
        <a:bodyPr/>
        <a:lstStyle/>
        <a:p>
          <a:endParaRPr lang="pt-BR"/>
        </a:p>
      </dgm:t>
    </dgm:pt>
    <dgm:pt modelId="{CE169FE5-1916-44F7-84FE-597D227F1479}">
      <dgm:prSet phldrT="[Text]"/>
      <dgm:spPr/>
      <dgm:t>
        <a:bodyPr/>
        <a:lstStyle/>
        <a:p>
          <a:r>
            <a:rPr lang="en-US" dirty="0" smtClean="0"/>
            <a:t>Final Verification and Validation Phase</a:t>
          </a:r>
          <a:endParaRPr lang="pt-BR" dirty="0"/>
        </a:p>
      </dgm:t>
    </dgm:pt>
    <dgm:pt modelId="{99ECCD30-CC90-4981-AD12-502F2877F851}" type="parTrans" cxnId="{DAE48833-595D-4D84-94DE-C7481C675AB3}">
      <dgm:prSet/>
      <dgm:spPr/>
      <dgm:t>
        <a:bodyPr/>
        <a:lstStyle/>
        <a:p>
          <a:endParaRPr lang="pt-BR"/>
        </a:p>
      </dgm:t>
    </dgm:pt>
    <dgm:pt modelId="{65204CFA-3C91-4FAE-99D2-BC3AFD971128}" type="sibTrans" cxnId="{DAE48833-595D-4D84-94DE-C7481C675AB3}">
      <dgm:prSet/>
      <dgm:spPr/>
      <dgm:t>
        <a:bodyPr/>
        <a:lstStyle/>
        <a:p>
          <a:endParaRPr lang="pt-BR"/>
        </a:p>
      </dgm:t>
    </dgm:pt>
    <dgm:pt modelId="{46738D39-35FA-43A3-9D22-0140D933C7B0}">
      <dgm:prSet/>
      <dgm:spPr/>
      <dgm:t>
        <a:bodyPr/>
        <a:lstStyle/>
        <a:p>
          <a:r>
            <a:rPr lang="en-US" dirty="0" smtClean="0"/>
            <a:t>Closeout Phase</a:t>
          </a:r>
        </a:p>
      </dgm:t>
    </dgm:pt>
    <dgm:pt modelId="{4D58094A-E4C6-45CB-90AA-C3E9E6951273}" type="parTrans" cxnId="{78C83F0E-4615-4B4E-BB98-8FE5A6C90025}">
      <dgm:prSet/>
      <dgm:spPr/>
      <dgm:t>
        <a:bodyPr/>
        <a:lstStyle/>
        <a:p>
          <a:endParaRPr lang="pt-BR"/>
        </a:p>
      </dgm:t>
    </dgm:pt>
    <dgm:pt modelId="{389BD225-086C-4D69-B8A8-A9A4881CCFA3}" type="sibTrans" cxnId="{78C83F0E-4615-4B4E-BB98-8FE5A6C90025}">
      <dgm:prSet/>
      <dgm:spPr/>
      <dgm:t>
        <a:bodyPr/>
        <a:lstStyle/>
        <a:p>
          <a:endParaRPr lang="pt-BR"/>
        </a:p>
      </dgm:t>
    </dgm:pt>
    <dgm:pt modelId="{CD9AF37C-22C1-6149-B116-A6CBF88154B4}">
      <dgm:prSet phldrT="[Text]"/>
      <dgm:spPr>
        <a:solidFill>
          <a:schemeClr val="accent1">
            <a:lumMod val="50000"/>
          </a:schemeClr>
        </a:solidFill>
      </dgm:spPr>
      <dgm:t>
        <a:bodyPr/>
        <a:lstStyle/>
        <a:p>
          <a:r>
            <a:rPr lang="pt-BR" dirty="0" smtClean="0"/>
            <a:t>Software Design </a:t>
          </a:r>
          <a:r>
            <a:rPr lang="pt-BR" smtClean="0"/>
            <a:t>Patterns</a:t>
          </a:r>
          <a:endParaRPr lang="pt-BR" dirty="0"/>
        </a:p>
      </dgm:t>
    </dgm:pt>
    <dgm:pt modelId="{8530F9A7-F20A-B641-BDB8-C99A052F9785}" type="parTrans" cxnId="{91D239C4-064E-B147-A80D-87E349D1791C}">
      <dgm:prSet/>
      <dgm:spPr/>
      <dgm:t>
        <a:bodyPr/>
        <a:lstStyle/>
        <a:p>
          <a:endParaRPr lang="en-US"/>
        </a:p>
      </dgm:t>
    </dgm:pt>
    <dgm:pt modelId="{C1473BB9-5884-734E-8266-FC69719C583F}" type="sibTrans" cxnId="{91D239C4-064E-B147-A80D-87E349D1791C}">
      <dgm:prSet/>
      <dgm:spPr/>
      <dgm:t>
        <a:bodyPr/>
        <a:lstStyle/>
        <a:p>
          <a:endParaRPr lang="en-US"/>
        </a:p>
      </dgm:t>
    </dgm:pt>
    <dgm:pt modelId="{0D6A4A81-FFA9-42C7-BBC3-BCCC51A3DCF2}" type="pres">
      <dgm:prSet presAssocID="{4FC6A702-02D1-430A-B183-549BBDE246D0}" presName="Name0" presStyleCnt="0">
        <dgm:presLayoutVars>
          <dgm:dir/>
          <dgm:animLvl val="lvl"/>
          <dgm:resizeHandles val="exact"/>
        </dgm:presLayoutVars>
      </dgm:prSet>
      <dgm:spPr/>
    </dgm:pt>
    <dgm:pt modelId="{6511D0D9-70DC-4339-96C4-DD33205F87C1}" type="pres">
      <dgm:prSet presAssocID="{7BB0CA38-62DF-4E34-843A-066F2F62BB32}" presName="parTxOnly" presStyleLbl="node1" presStyleIdx="0" presStyleCnt="4">
        <dgm:presLayoutVars>
          <dgm:chMax val="0"/>
          <dgm:chPref val="0"/>
          <dgm:bulletEnabled val="1"/>
        </dgm:presLayoutVars>
      </dgm:prSet>
      <dgm:spPr/>
      <dgm:t>
        <a:bodyPr/>
        <a:lstStyle/>
        <a:p>
          <a:endParaRPr lang="pt-BR"/>
        </a:p>
      </dgm:t>
    </dgm:pt>
    <dgm:pt modelId="{8BCAF072-4FAF-449F-8C53-78518D76B592}" type="pres">
      <dgm:prSet presAssocID="{2CD3CE61-1499-4B19-80CA-06755C189535}" presName="parTxOnlySpace" presStyleCnt="0"/>
      <dgm:spPr/>
    </dgm:pt>
    <dgm:pt modelId="{EF042D7B-F3EA-5B48-B8ED-8522FFB2D35E}" type="pres">
      <dgm:prSet presAssocID="{CD9AF37C-22C1-6149-B116-A6CBF88154B4}" presName="parTxOnly" presStyleLbl="node1" presStyleIdx="1" presStyleCnt="4">
        <dgm:presLayoutVars>
          <dgm:chMax val="0"/>
          <dgm:chPref val="0"/>
          <dgm:bulletEnabled val="1"/>
        </dgm:presLayoutVars>
      </dgm:prSet>
      <dgm:spPr/>
      <dgm:t>
        <a:bodyPr/>
        <a:lstStyle/>
        <a:p>
          <a:endParaRPr lang="en-US"/>
        </a:p>
      </dgm:t>
    </dgm:pt>
    <dgm:pt modelId="{37108E94-6154-5E4D-AD04-8C509A95384E}" type="pres">
      <dgm:prSet presAssocID="{C1473BB9-5884-734E-8266-FC69719C583F}" presName="parTxOnlySpace" presStyleCnt="0"/>
      <dgm:spPr/>
    </dgm:pt>
    <dgm:pt modelId="{33F8B534-7A73-483B-B77D-13666980820B}" type="pres">
      <dgm:prSet presAssocID="{CE169FE5-1916-44F7-84FE-597D227F1479}" presName="parTxOnly" presStyleLbl="node1" presStyleIdx="2" presStyleCnt="4">
        <dgm:presLayoutVars>
          <dgm:chMax val="0"/>
          <dgm:chPref val="0"/>
          <dgm:bulletEnabled val="1"/>
        </dgm:presLayoutVars>
      </dgm:prSet>
      <dgm:spPr/>
      <dgm:t>
        <a:bodyPr/>
        <a:lstStyle/>
        <a:p>
          <a:endParaRPr lang="pt-BR"/>
        </a:p>
      </dgm:t>
    </dgm:pt>
    <dgm:pt modelId="{9BFBCDDB-D9B0-4CD7-B7D7-EC36949EAE5E}" type="pres">
      <dgm:prSet presAssocID="{65204CFA-3C91-4FAE-99D2-BC3AFD971128}" presName="parTxOnlySpace" presStyleCnt="0"/>
      <dgm:spPr/>
    </dgm:pt>
    <dgm:pt modelId="{3B11B87F-4E08-4767-9A7E-B4E9739DBE79}" type="pres">
      <dgm:prSet presAssocID="{46738D39-35FA-43A3-9D22-0140D933C7B0}" presName="parTxOnly" presStyleLbl="node1" presStyleIdx="3" presStyleCnt="4">
        <dgm:presLayoutVars>
          <dgm:chMax val="0"/>
          <dgm:chPref val="0"/>
          <dgm:bulletEnabled val="1"/>
        </dgm:presLayoutVars>
      </dgm:prSet>
      <dgm:spPr/>
      <dgm:t>
        <a:bodyPr/>
        <a:lstStyle/>
        <a:p>
          <a:endParaRPr lang="pt-BR"/>
        </a:p>
      </dgm:t>
    </dgm:pt>
  </dgm:ptLst>
  <dgm:cxnLst>
    <dgm:cxn modelId="{B93D1C4E-5BFC-6540-8AE3-62E236B1C5A0}" type="presOf" srcId="{46738D39-35FA-43A3-9D22-0140D933C7B0}" destId="{3B11B87F-4E08-4767-9A7E-B4E9739DBE79}" srcOrd="0" destOrd="0" presId="urn:microsoft.com/office/officeart/2005/8/layout/chevron1"/>
    <dgm:cxn modelId="{DAE48833-595D-4D84-94DE-C7481C675AB3}" srcId="{4FC6A702-02D1-430A-B183-549BBDE246D0}" destId="{CE169FE5-1916-44F7-84FE-597D227F1479}" srcOrd="2" destOrd="0" parTransId="{99ECCD30-CC90-4981-AD12-502F2877F851}" sibTransId="{65204CFA-3C91-4FAE-99D2-BC3AFD971128}"/>
    <dgm:cxn modelId="{A46F6D42-4472-8541-8883-7C6014EF5DE8}" type="presOf" srcId="{CE169FE5-1916-44F7-84FE-597D227F1479}" destId="{33F8B534-7A73-483B-B77D-13666980820B}" srcOrd="0" destOrd="0" presId="urn:microsoft.com/office/officeart/2005/8/layout/chevron1"/>
    <dgm:cxn modelId="{9D553ED8-B8B5-AB4E-B5F0-93C8795BA8FE}" type="presOf" srcId="{4FC6A702-02D1-430A-B183-549BBDE246D0}" destId="{0D6A4A81-FFA9-42C7-BBC3-BCCC51A3DCF2}" srcOrd="0" destOrd="0" presId="urn:microsoft.com/office/officeart/2005/8/layout/chevron1"/>
    <dgm:cxn modelId="{B75B51E9-F407-D242-B73B-55F25FBAE8EE}" type="presOf" srcId="{CD9AF37C-22C1-6149-B116-A6CBF88154B4}" destId="{EF042D7B-F3EA-5B48-B8ED-8522FFB2D35E}" srcOrd="0" destOrd="0" presId="urn:microsoft.com/office/officeart/2005/8/layout/chevron1"/>
    <dgm:cxn modelId="{2A92D0FF-CD9D-2A4B-BB67-F3431FC21B38}" type="presOf" srcId="{7BB0CA38-62DF-4E34-843A-066F2F62BB32}" destId="{6511D0D9-70DC-4339-96C4-DD33205F87C1}" srcOrd="0" destOrd="0" presId="urn:microsoft.com/office/officeart/2005/8/layout/chevron1"/>
    <dgm:cxn modelId="{78C83F0E-4615-4B4E-BB98-8FE5A6C90025}" srcId="{4FC6A702-02D1-430A-B183-549BBDE246D0}" destId="{46738D39-35FA-43A3-9D22-0140D933C7B0}" srcOrd="3" destOrd="0" parTransId="{4D58094A-E4C6-45CB-90AA-C3E9E6951273}" sibTransId="{389BD225-086C-4D69-B8A8-A9A4881CCFA3}"/>
    <dgm:cxn modelId="{91D239C4-064E-B147-A80D-87E349D1791C}" srcId="{4FC6A702-02D1-430A-B183-549BBDE246D0}" destId="{CD9AF37C-22C1-6149-B116-A6CBF88154B4}" srcOrd="1" destOrd="0" parTransId="{8530F9A7-F20A-B641-BDB8-C99A052F9785}" sibTransId="{C1473BB9-5884-734E-8266-FC69719C583F}"/>
    <dgm:cxn modelId="{06385DBF-E34E-4898-927D-31AC8E5A2FA2}" srcId="{4FC6A702-02D1-430A-B183-549BBDE246D0}" destId="{7BB0CA38-62DF-4E34-843A-066F2F62BB32}" srcOrd="0" destOrd="0" parTransId="{6E393243-8E06-4B67-A1AC-C3E1431E8B1A}" sibTransId="{2CD3CE61-1499-4B19-80CA-06755C189535}"/>
    <dgm:cxn modelId="{BF8FD551-33E9-3D44-9596-920E3CC5249E}" type="presParOf" srcId="{0D6A4A81-FFA9-42C7-BBC3-BCCC51A3DCF2}" destId="{6511D0D9-70DC-4339-96C4-DD33205F87C1}" srcOrd="0" destOrd="0" presId="urn:microsoft.com/office/officeart/2005/8/layout/chevron1"/>
    <dgm:cxn modelId="{865D45EC-C357-E54C-8334-AEC866A9CED5}" type="presParOf" srcId="{0D6A4A81-FFA9-42C7-BBC3-BCCC51A3DCF2}" destId="{8BCAF072-4FAF-449F-8C53-78518D76B592}" srcOrd="1" destOrd="0" presId="urn:microsoft.com/office/officeart/2005/8/layout/chevron1"/>
    <dgm:cxn modelId="{6FF36E92-AA5A-B44D-8091-C3B81CFD0E21}" type="presParOf" srcId="{0D6A4A81-FFA9-42C7-BBC3-BCCC51A3DCF2}" destId="{EF042D7B-F3EA-5B48-B8ED-8522FFB2D35E}" srcOrd="2" destOrd="0" presId="urn:microsoft.com/office/officeart/2005/8/layout/chevron1"/>
    <dgm:cxn modelId="{2DABB0D3-0DF7-ED4B-B150-F8B9BA7105AC}" type="presParOf" srcId="{0D6A4A81-FFA9-42C7-BBC3-BCCC51A3DCF2}" destId="{37108E94-6154-5E4D-AD04-8C509A95384E}" srcOrd="3" destOrd="0" presId="urn:microsoft.com/office/officeart/2005/8/layout/chevron1"/>
    <dgm:cxn modelId="{C9F73D0E-BCD3-DC4C-A793-585F3D12C1FE}" type="presParOf" srcId="{0D6A4A81-FFA9-42C7-BBC3-BCCC51A3DCF2}" destId="{33F8B534-7A73-483B-B77D-13666980820B}" srcOrd="4" destOrd="0" presId="urn:microsoft.com/office/officeart/2005/8/layout/chevron1"/>
    <dgm:cxn modelId="{05FE4786-82B6-C34B-B780-1FE184FF7F2E}" type="presParOf" srcId="{0D6A4A81-FFA9-42C7-BBC3-BCCC51A3DCF2}" destId="{9BFBCDDB-D9B0-4CD7-B7D7-EC36949EAE5E}" srcOrd="5" destOrd="0" presId="urn:microsoft.com/office/officeart/2005/8/layout/chevron1"/>
    <dgm:cxn modelId="{33984B06-DE5E-694D-AD67-0ECDDDF0AE0D}" type="presParOf" srcId="{0D6A4A81-FFA9-42C7-BBC3-BCCC51A3DCF2}" destId="{3B11B87F-4E08-4767-9A7E-B4E9739DBE7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C6A702-02D1-430A-B183-549BBDE246D0}" type="doc">
      <dgm:prSet loTypeId="urn:microsoft.com/office/officeart/2005/8/layout/chevron1" loCatId="process" qsTypeId="urn:microsoft.com/office/officeart/2005/8/quickstyle/simple4" qsCatId="simple" csTypeId="urn:microsoft.com/office/officeart/2005/8/colors/accent1_2#20" csCatId="accent1" phldr="1"/>
      <dgm:spPr/>
    </dgm:pt>
    <dgm:pt modelId="{7BB0CA38-62DF-4E34-843A-066F2F62BB32}">
      <dgm:prSet phldrT="[Text]"/>
      <dgm:spPr>
        <a:solidFill>
          <a:schemeClr val="accent1"/>
        </a:solidFill>
      </dgm:spPr>
      <dgm:t>
        <a:bodyPr/>
        <a:lstStyle/>
        <a:p>
          <a:r>
            <a:rPr lang="en-US" dirty="0" smtClean="0"/>
            <a:t>Construction Phase</a:t>
          </a:r>
          <a:endParaRPr lang="pt-BR" dirty="0"/>
        </a:p>
      </dgm:t>
    </dgm:pt>
    <dgm:pt modelId="{6E393243-8E06-4B67-A1AC-C3E1431E8B1A}" type="parTrans" cxnId="{06385DBF-E34E-4898-927D-31AC8E5A2FA2}">
      <dgm:prSet/>
      <dgm:spPr/>
      <dgm:t>
        <a:bodyPr/>
        <a:lstStyle/>
        <a:p>
          <a:endParaRPr lang="pt-BR"/>
        </a:p>
      </dgm:t>
    </dgm:pt>
    <dgm:pt modelId="{2CD3CE61-1499-4B19-80CA-06755C189535}" type="sibTrans" cxnId="{06385DBF-E34E-4898-927D-31AC8E5A2FA2}">
      <dgm:prSet/>
      <dgm:spPr/>
      <dgm:t>
        <a:bodyPr/>
        <a:lstStyle/>
        <a:p>
          <a:endParaRPr lang="pt-BR"/>
        </a:p>
      </dgm:t>
    </dgm:pt>
    <dgm:pt modelId="{CE169FE5-1916-44F7-84FE-597D227F1479}">
      <dgm:prSet phldrT="[Text]"/>
      <dgm:spPr>
        <a:solidFill>
          <a:schemeClr val="accent1">
            <a:lumMod val="50000"/>
          </a:schemeClr>
        </a:solidFill>
      </dgm:spPr>
      <dgm:t>
        <a:bodyPr/>
        <a:lstStyle/>
        <a:p>
          <a:r>
            <a:rPr lang="en-US" dirty="0" smtClean="0"/>
            <a:t>Final Verification and Validation Phase</a:t>
          </a:r>
          <a:endParaRPr lang="pt-BR" dirty="0"/>
        </a:p>
      </dgm:t>
    </dgm:pt>
    <dgm:pt modelId="{99ECCD30-CC90-4981-AD12-502F2877F851}" type="parTrans" cxnId="{DAE48833-595D-4D84-94DE-C7481C675AB3}">
      <dgm:prSet/>
      <dgm:spPr/>
      <dgm:t>
        <a:bodyPr/>
        <a:lstStyle/>
        <a:p>
          <a:endParaRPr lang="pt-BR"/>
        </a:p>
      </dgm:t>
    </dgm:pt>
    <dgm:pt modelId="{65204CFA-3C91-4FAE-99D2-BC3AFD971128}" type="sibTrans" cxnId="{DAE48833-595D-4D84-94DE-C7481C675AB3}">
      <dgm:prSet/>
      <dgm:spPr/>
      <dgm:t>
        <a:bodyPr/>
        <a:lstStyle/>
        <a:p>
          <a:endParaRPr lang="pt-BR"/>
        </a:p>
      </dgm:t>
    </dgm:pt>
    <dgm:pt modelId="{46738D39-35FA-43A3-9D22-0140D933C7B0}">
      <dgm:prSet/>
      <dgm:spPr/>
      <dgm:t>
        <a:bodyPr/>
        <a:lstStyle/>
        <a:p>
          <a:r>
            <a:rPr lang="en-US" dirty="0" smtClean="0"/>
            <a:t>Closeout Phase</a:t>
          </a:r>
        </a:p>
      </dgm:t>
    </dgm:pt>
    <dgm:pt modelId="{4D58094A-E4C6-45CB-90AA-C3E9E6951273}" type="parTrans" cxnId="{78C83F0E-4615-4B4E-BB98-8FE5A6C90025}">
      <dgm:prSet/>
      <dgm:spPr/>
      <dgm:t>
        <a:bodyPr/>
        <a:lstStyle/>
        <a:p>
          <a:endParaRPr lang="pt-BR"/>
        </a:p>
      </dgm:t>
    </dgm:pt>
    <dgm:pt modelId="{389BD225-086C-4D69-B8A8-A9A4881CCFA3}" type="sibTrans" cxnId="{78C83F0E-4615-4B4E-BB98-8FE5A6C90025}">
      <dgm:prSet/>
      <dgm:spPr/>
      <dgm:t>
        <a:bodyPr/>
        <a:lstStyle/>
        <a:p>
          <a:endParaRPr lang="pt-BR"/>
        </a:p>
      </dgm:t>
    </dgm:pt>
    <dgm:pt modelId="{5DEAAE9E-8F2D-724A-93AA-F28BA8FD4E18}">
      <dgm:prSet phldrT="[Text]"/>
      <dgm:spPr>
        <a:solidFill>
          <a:schemeClr val="accent1"/>
        </a:solidFill>
      </dgm:spPr>
      <dgm:t>
        <a:bodyPr/>
        <a:lstStyle/>
        <a:p>
          <a:r>
            <a:rPr lang="pt-BR" dirty="0" smtClean="0"/>
            <a:t>Software Design </a:t>
          </a:r>
          <a:r>
            <a:rPr lang="pt-BR" dirty="0" err="1" smtClean="0"/>
            <a:t>Patterns</a:t>
          </a:r>
          <a:endParaRPr lang="pt-BR" dirty="0"/>
        </a:p>
      </dgm:t>
    </dgm:pt>
    <dgm:pt modelId="{6E6722ED-21D5-0F44-B93A-3E32189C32AD}" type="parTrans" cxnId="{B11354EF-FCBE-5946-8D85-5E600F790E7B}">
      <dgm:prSet/>
      <dgm:spPr/>
      <dgm:t>
        <a:bodyPr/>
        <a:lstStyle/>
        <a:p>
          <a:endParaRPr lang="en-US"/>
        </a:p>
      </dgm:t>
    </dgm:pt>
    <dgm:pt modelId="{6F55D169-C947-4E41-9D85-5D20D70E163B}" type="sibTrans" cxnId="{B11354EF-FCBE-5946-8D85-5E600F790E7B}">
      <dgm:prSet/>
      <dgm:spPr/>
      <dgm:t>
        <a:bodyPr/>
        <a:lstStyle/>
        <a:p>
          <a:endParaRPr lang="en-US"/>
        </a:p>
      </dgm:t>
    </dgm:pt>
    <dgm:pt modelId="{0D6A4A81-FFA9-42C7-BBC3-BCCC51A3DCF2}" type="pres">
      <dgm:prSet presAssocID="{4FC6A702-02D1-430A-B183-549BBDE246D0}" presName="Name0" presStyleCnt="0">
        <dgm:presLayoutVars>
          <dgm:dir/>
          <dgm:animLvl val="lvl"/>
          <dgm:resizeHandles val="exact"/>
        </dgm:presLayoutVars>
      </dgm:prSet>
      <dgm:spPr/>
    </dgm:pt>
    <dgm:pt modelId="{6511D0D9-70DC-4339-96C4-DD33205F87C1}" type="pres">
      <dgm:prSet presAssocID="{7BB0CA38-62DF-4E34-843A-066F2F62BB32}" presName="parTxOnly" presStyleLbl="node1" presStyleIdx="0" presStyleCnt="4">
        <dgm:presLayoutVars>
          <dgm:chMax val="0"/>
          <dgm:chPref val="0"/>
          <dgm:bulletEnabled val="1"/>
        </dgm:presLayoutVars>
      </dgm:prSet>
      <dgm:spPr/>
      <dgm:t>
        <a:bodyPr/>
        <a:lstStyle/>
        <a:p>
          <a:endParaRPr lang="pt-BR"/>
        </a:p>
      </dgm:t>
    </dgm:pt>
    <dgm:pt modelId="{8BCAF072-4FAF-449F-8C53-78518D76B592}" type="pres">
      <dgm:prSet presAssocID="{2CD3CE61-1499-4B19-80CA-06755C189535}" presName="parTxOnlySpace" presStyleCnt="0"/>
      <dgm:spPr/>
    </dgm:pt>
    <dgm:pt modelId="{2F8171F8-8F8A-7546-AED6-DB8BE8E9D875}" type="pres">
      <dgm:prSet presAssocID="{5DEAAE9E-8F2D-724A-93AA-F28BA8FD4E18}" presName="parTxOnly" presStyleLbl="node1" presStyleIdx="1" presStyleCnt="4">
        <dgm:presLayoutVars>
          <dgm:chMax val="0"/>
          <dgm:chPref val="0"/>
          <dgm:bulletEnabled val="1"/>
        </dgm:presLayoutVars>
      </dgm:prSet>
      <dgm:spPr/>
      <dgm:t>
        <a:bodyPr/>
        <a:lstStyle/>
        <a:p>
          <a:endParaRPr lang="en-US"/>
        </a:p>
      </dgm:t>
    </dgm:pt>
    <dgm:pt modelId="{2617E062-BCD3-B946-AA5F-FE274CFFE887}" type="pres">
      <dgm:prSet presAssocID="{6F55D169-C947-4E41-9D85-5D20D70E163B}" presName="parTxOnlySpace" presStyleCnt="0"/>
      <dgm:spPr/>
    </dgm:pt>
    <dgm:pt modelId="{33F8B534-7A73-483B-B77D-13666980820B}" type="pres">
      <dgm:prSet presAssocID="{CE169FE5-1916-44F7-84FE-597D227F1479}" presName="parTxOnly" presStyleLbl="node1" presStyleIdx="2" presStyleCnt="4">
        <dgm:presLayoutVars>
          <dgm:chMax val="0"/>
          <dgm:chPref val="0"/>
          <dgm:bulletEnabled val="1"/>
        </dgm:presLayoutVars>
      </dgm:prSet>
      <dgm:spPr/>
      <dgm:t>
        <a:bodyPr/>
        <a:lstStyle/>
        <a:p>
          <a:endParaRPr lang="pt-BR"/>
        </a:p>
      </dgm:t>
    </dgm:pt>
    <dgm:pt modelId="{9BFBCDDB-D9B0-4CD7-B7D7-EC36949EAE5E}" type="pres">
      <dgm:prSet presAssocID="{65204CFA-3C91-4FAE-99D2-BC3AFD971128}" presName="parTxOnlySpace" presStyleCnt="0"/>
      <dgm:spPr/>
    </dgm:pt>
    <dgm:pt modelId="{3B11B87F-4E08-4767-9A7E-B4E9739DBE79}" type="pres">
      <dgm:prSet presAssocID="{46738D39-35FA-43A3-9D22-0140D933C7B0}" presName="parTxOnly" presStyleLbl="node1" presStyleIdx="3" presStyleCnt="4">
        <dgm:presLayoutVars>
          <dgm:chMax val="0"/>
          <dgm:chPref val="0"/>
          <dgm:bulletEnabled val="1"/>
        </dgm:presLayoutVars>
      </dgm:prSet>
      <dgm:spPr/>
      <dgm:t>
        <a:bodyPr/>
        <a:lstStyle/>
        <a:p>
          <a:endParaRPr lang="pt-BR"/>
        </a:p>
      </dgm:t>
    </dgm:pt>
  </dgm:ptLst>
  <dgm:cxnLst>
    <dgm:cxn modelId="{EB2F83CB-D6E8-4A48-8B14-B311655135B0}" type="presOf" srcId="{CE169FE5-1916-44F7-84FE-597D227F1479}" destId="{33F8B534-7A73-483B-B77D-13666980820B}" srcOrd="0" destOrd="0" presId="urn:microsoft.com/office/officeart/2005/8/layout/chevron1"/>
    <dgm:cxn modelId="{DAE48833-595D-4D84-94DE-C7481C675AB3}" srcId="{4FC6A702-02D1-430A-B183-549BBDE246D0}" destId="{CE169FE5-1916-44F7-84FE-597D227F1479}" srcOrd="2" destOrd="0" parTransId="{99ECCD30-CC90-4981-AD12-502F2877F851}" sibTransId="{65204CFA-3C91-4FAE-99D2-BC3AFD971128}"/>
    <dgm:cxn modelId="{B11354EF-FCBE-5946-8D85-5E600F790E7B}" srcId="{4FC6A702-02D1-430A-B183-549BBDE246D0}" destId="{5DEAAE9E-8F2D-724A-93AA-F28BA8FD4E18}" srcOrd="1" destOrd="0" parTransId="{6E6722ED-21D5-0F44-B93A-3E32189C32AD}" sibTransId="{6F55D169-C947-4E41-9D85-5D20D70E163B}"/>
    <dgm:cxn modelId="{F9FC2221-D6E1-C149-A750-5151C2E5CE5E}" type="presOf" srcId="{4FC6A702-02D1-430A-B183-549BBDE246D0}" destId="{0D6A4A81-FFA9-42C7-BBC3-BCCC51A3DCF2}" srcOrd="0" destOrd="0" presId="urn:microsoft.com/office/officeart/2005/8/layout/chevron1"/>
    <dgm:cxn modelId="{7B243799-2A02-C140-87CE-D20501F96A45}" type="presOf" srcId="{7BB0CA38-62DF-4E34-843A-066F2F62BB32}" destId="{6511D0D9-70DC-4339-96C4-DD33205F87C1}" srcOrd="0" destOrd="0" presId="urn:microsoft.com/office/officeart/2005/8/layout/chevron1"/>
    <dgm:cxn modelId="{C12FF6F6-4EAB-724D-9C12-592C19D90C13}" type="presOf" srcId="{46738D39-35FA-43A3-9D22-0140D933C7B0}" destId="{3B11B87F-4E08-4767-9A7E-B4E9739DBE79}" srcOrd="0" destOrd="0" presId="urn:microsoft.com/office/officeart/2005/8/layout/chevron1"/>
    <dgm:cxn modelId="{78C83F0E-4615-4B4E-BB98-8FE5A6C90025}" srcId="{4FC6A702-02D1-430A-B183-549BBDE246D0}" destId="{46738D39-35FA-43A3-9D22-0140D933C7B0}" srcOrd="3" destOrd="0" parTransId="{4D58094A-E4C6-45CB-90AA-C3E9E6951273}" sibTransId="{389BD225-086C-4D69-B8A8-A9A4881CCFA3}"/>
    <dgm:cxn modelId="{06385DBF-E34E-4898-927D-31AC8E5A2FA2}" srcId="{4FC6A702-02D1-430A-B183-549BBDE246D0}" destId="{7BB0CA38-62DF-4E34-843A-066F2F62BB32}" srcOrd="0" destOrd="0" parTransId="{6E393243-8E06-4B67-A1AC-C3E1431E8B1A}" sibTransId="{2CD3CE61-1499-4B19-80CA-06755C189535}"/>
    <dgm:cxn modelId="{4ACA3708-15DC-E142-8B69-7071B9533358}" type="presOf" srcId="{5DEAAE9E-8F2D-724A-93AA-F28BA8FD4E18}" destId="{2F8171F8-8F8A-7546-AED6-DB8BE8E9D875}" srcOrd="0" destOrd="0" presId="urn:microsoft.com/office/officeart/2005/8/layout/chevron1"/>
    <dgm:cxn modelId="{6FFC5980-B571-5243-BF5A-FD220561C3AB}" type="presParOf" srcId="{0D6A4A81-FFA9-42C7-BBC3-BCCC51A3DCF2}" destId="{6511D0D9-70DC-4339-96C4-DD33205F87C1}" srcOrd="0" destOrd="0" presId="urn:microsoft.com/office/officeart/2005/8/layout/chevron1"/>
    <dgm:cxn modelId="{EE509E89-45AB-DE4B-BB81-3D94047D1A4B}" type="presParOf" srcId="{0D6A4A81-FFA9-42C7-BBC3-BCCC51A3DCF2}" destId="{8BCAF072-4FAF-449F-8C53-78518D76B592}" srcOrd="1" destOrd="0" presId="urn:microsoft.com/office/officeart/2005/8/layout/chevron1"/>
    <dgm:cxn modelId="{FA60FC0B-7605-6744-BAFF-ACFBC86CA9DC}" type="presParOf" srcId="{0D6A4A81-FFA9-42C7-BBC3-BCCC51A3DCF2}" destId="{2F8171F8-8F8A-7546-AED6-DB8BE8E9D875}" srcOrd="2" destOrd="0" presId="urn:microsoft.com/office/officeart/2005/8/layout/chevron1"/>
    <dgm:cxn modelId="{FA6A9C36-5CB5-3142-AFD8-59529C107178}" type="presParOf" srcId="{0D6A4A81-FFA9-42C7-BBC3-BCCC51A3DCF2}" destId="{2617E062-BCD3-B946-AA5F-FE274CFFE887}" srcOrd="3" destOrd="0" presId="urn:microsoft.com/office/officeart/2005/8/layout/chevron1"/>
    <dgm:cxn modelId="{46655A47-23AC-844E-96DC-843FADB38105}" type="presParOf" srcId="{0D6A4A81-FFA9-42C7-BBC3-BCCC51A3DCF2}" destId="{33F8B534-7A73-483B-B77D-13666980820B}" srcOrd="4" destOrd="0" presId="urn:microsoft.com/office/officeart/2005/8/layout/chevron1"/>
    <dgm:cxn modelId="{5B27E1DF-659B-174F-A158-BA19CABE36FF}" type="presParOf" srcId="{0D6A4A81-FFA9-42C7-BBC3-BCCC51A3DCF2}" destId="{9BFBCDDB-D9B0-4CD7-B7D7-EC36949EAE5E}" srcOrd="5" destOrd="0" presId="urn:microsoft.com/office/officeart/2005/8/layout/chevron1"/>
    <dgm:cxn modelId="{F3A6826E-F802-6648-BEDC-D15104700C89}" type="presParOf" srcId="{0D6A4A81-FFA9-42C7-BBC3-BCCC51A3DCF2}" destId="{3B11B87F-4E08-4767-9A7E-B4E9739DBE7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C6A702-02D1-430A-B183-549BBDE246D0}" type="doc">
      <dgm:prSet loTypeId="urn:microsoft.com/office/officeart/2005/8/layout/chevron1" loCatId="process" qsTypeId="urn:microsoft.com/office/officeart/2005/8/quickstyle/simple4" qsCatId="simple" csTypeId="urn:microsoft.com/office/officeart/2005/8/colors/accent1_2#20" csCatId="accent1" phldr="1"/>
      <dgm:spPr/>
    </dgm:pt>
    <dgm:pt modelId="{7BB0CA38-62DF-4E34-843A-066F2F62BB32}">
      <dgm:prSet phldrT="[Text]"/>
      <dgm:spPr>
        <a:solidFill>
          <a:schemeClr val="accent1"/>
        </a:solidFill>
      </dgm:spPr>
      <dgm:t>
        <a:bodyPr/>
        <a:lstStyle/>
        <a:p>
          <a:r>
            <a:rPr lang="en-US" dirty="0" smtClean="0"/>
            <a:t>Construction Phase</a:t>
          </a:r>
          <a:endParaRPr lang="pt-BR" dirty="0"/>
        </a:p>
      </dgm:t>
    </dgm:pt>
    <dgm:pt modelId="{6E393243-8E06-4B67-A1AC-C3E1431E8B1A}" type="parTrans" cxnId="{06385DBF-E34E-4898-927D-31AC8E5A2FA2}">
      <dgm:prSet/>
      <dgm:spPr/>
      <dgm:t>
        <a:bodyPr/>
        <a:lstStyle/>
        <a:p>
          <a:endParaRPr lang="pt-BR"/>
        </a:p>
      </dgm:t>
    </dgm:pt>
    <dgm:pt modelId="{2CD3CE61-1499-4B19-80CA-06755C189535}" type="sibTrans" cxnId="{06385DBF-E34E-4898-927D-31AC8E5A2FA2}">
      <dgm:prSet/>
      <dgm:spPr/>
      <dgm:t>
        <a:bodyPr/>
        <a:lstStyle/>
        <a:p>
          <a:endParaRPr lang="pt-BR"/>
        </a:p>
      </dgm:t>
    </dgm:pt>
    <dgm:pt modelId="{CE169FE5-1916-44F7-84FE-597D227F1479}">
      <dgm:prSet phldrT="[Text]"/>
      <dgm:spPr/>
      <dgm:t>
        <a:bodyPr/>
        <a:lstStyle/>
        <a:p>
          <a:r>
            <a:rPr lang="en-US" dirty="0" smtClean="0"/>
            <a:t>Final Verification and Validation Phase</a:t>
          </a:r>
          <a:endParaRPr lang="pt-BR" dirty="0"/>
        </a:p>
      </dgm:t>
    </dgm:pt>
    <dgm:pt modelId="{99ECCD30-CC90-4981-AD12-502F2877F851}" type="parTrans" cxnId="{DAE48833-595D-4D84-94DE-C7481C675AB3}">
      <dgm:prSet/>
      <dgm:spPr/>
      <dgm:t>
        <a:bodyPr/>
        <a:lstStyle/>
        <a:p>
          <a:endParaRPr lang="pt-BR"/>
        </a:p>
      </dgm:t>
    </dgm:pt>
    <dgm:pt modelId="{65204CFA-3C91-4FAE-99D2-BC3AFD971128}" type="sibTrans" cxnId="{DAE48833-595D-4D84-94DE-C7481C675AB3}">
      <dgm:prSet/>
      <dgm:spPr/>
      <dgm:t>
        <a:bodyPr/>
        <a:lstStyle/>
        <a:p>
          <a:endParaRPr lang="pt-BR"/>
        </a:p>
      </dgm:t>
    </dgm:pt>
    <dgm:pt modelId="{46738D39-35FA-43A3-9D22-0140D933C7B0}">
      <dgm:prSet/>
      <dgm:spPr>
        <a:solidFill>
          <a:schemeClr val="accent1">
            <a:lumMod val="50000"/>
          </a:schemeClr>
        </a:solidFill>
      </dgm:spPr>
      <dgm:t>
        <a:bodyPr/>
        <a:lstStyle/>
        <a:p>
          <a:r>
            <a:rPr lang="en-US" dirty="0" smtClean="0"/>
            <a:t>Closeout Phase</a:t>
          </a:r>
        </a:p>
      </dgm:t>
    </dgm:pt>
    <dgm:pt modelId="{4D58094A-E4C6-45CB-90AA-C3E9E6951273}" type="parTrans" cxnId="{78C83F0E-4615-4B4E-BB98-8FE5A6C90025}">
      <dgm:prSet/>
      <dgm:spPr/>
      <dgm:t>
        <a:bodyPr/>
        <a:lstStyle/>
        <a:p>
          <a:endParaRPr lang="pt-BR"/>
        </a:p>
      </dgm:t>
    </dgm:pt>
    <dgm:pt modelId="{389BD225-086C-4D69-B8A8-A9A4881CCFA3}" type="sibTrans" cxnId="{78C83F0E-4615-4B4E-BB98-8FE5A6C90025}">
      <dgm:prSet/>
      <dgm:spPr/>
      <dgm:t>
        <a:bodyPr/>
        <a:lstStyle/>
        <a:p>
          <a:endParaRPr lang="pt-BR"/>
        </a:p>
      </dgm:t>
    </dgm:pt>
    <dgm:pt modelId="{F0D3CD48-C450-9741-A17F-A9F99B456463}">
      <dgm:prSet phldrT="[Text]"/>
      <dgm:spPr>
        <a:solidFill>
          <a:schemeClr val="accent1"/>
        </a:solidFill>
      </dgm:spPr>
      <dgm:t>
        <a:bodyPr/>
        <a:lstStyle/>
        <a:p>
          <a:r>
            <a:rPr lang="pt-BR" dirty="0" smtClean="0"/>
            <a:t>Software Design </a:t>
          </a:r>
          <a:r>
            <a:rPr lang="pt-BR" dirty="0" err="1" smtClean="0"/>
            <a:t>Patterns</a:t>
          </a:r>
          <a:endParaRPr lang="pt-BR" dirty="0"/>
        </a:p>
      </dgm:t>
    </dgm:pt>
    <dgm:pt modelId="{3D781B29-7989-494C-886D-DBB7ED2CE80D}" type="parTrans" cxnId="{7ADE4E26-5982-EC4D-B6E0-D30335A5E483}">
      <dgm:prSet/>
      <dgm:spPr/>
      <dgm:t>
        <a:bodyPr/>
        <a:lstStyle/>
        <a:p>
          <a:endParaRPr lang="en-US"/>
        </a:p>
      </dgm:t>
    </dgm:pt>
    <dgm:pt modelId="{4373976E-0DE5-ED46-9995-26206C9D57EC}" type="sibTrans" cxnId="{7ADE4E26-5982-EC4D-B6E0-D30335A5E483}">
      <dgm:prSet/>
      <dgm:spPr/>
      <dgm:t>
        <a:bodyPr/>
        <a:lstStyle/>
        <a:p>
          <a:endParaRPr lang="en-US"/>
        </a:p>
      </dgm:t>
    </dgm:pt>
    <dgm:pt modelId="{0D6A4A81-FFA9-42C7-BBC3-BCCC51A3DCF2}" type="pres">
      <dgm:prSet presAssocID="{4FC6A702-02D1-430A-B183-549BBDE246D0}" presName="Name0" presStyleCnt="0">
        <dgm:presLayoutVars>
          <dgm:dir/>
          <dgm:animLvl val="lvl"/>
          <dgm:resizeHandles val="exact"/>
        </dgm:presLayoutVars>
      </dgm:prSet>
      <dgm:spPr/>
    </dgm:pt>
    <dgm:pt modelId="{6511D0D9-70DC-4339-96C4-DD33205F87C1}" type="pres">
      <dgm:prSet presAssocID="{7BB0CA38-62DF-4E34-843A-066F2F62BB32}" presName="parTxOnly" presStyleLbl="node1" presStyleIdx="0" presStyleCnt="4">
        <dgm:presLayoutVars>
          <dgm:chMax val="0"/>
          <dgm:chPref val="0"/>
          <dgm:bulletEnabled val="1"/>
        </dgm:presLayoutVars>
      </dgm:prSet>
      <dgm:spPr/>
      <dgm:t>
        <a:bodyPr/>
        <a:lstStyle/>
        <a:p>
          <a:endParaRPr lang="pt-BR"/>
        </a:p>
      </dgm:t>
    </dgm:pt>
    <dgm:pt modelId="{8BCAF072-4FAF-449F-8C53-78518D76B592}" type="pres">
      <dgm:prSet presAssocID="{2CD3CE61-1499-4B19-80CA-06755C189535}" presName="parTxOnlySpace" presStyleCnt="0"/>
      <dgm:spPr/>
    </dgm:pt>
    <dgm:pt modelId="{AE057AD1-E36F-D54C-ACC0-9F13E3DE970E}" type="pres">
      <dgm:prSet presAssocID="{F0D3CD48-C450-9741-A17F-A9F99B456463}" presName="parTxOnly" presStyleLbl="node1" presStyleIdx="1" presStyleCnt="4">
        <dgm:presLayoutVars>
          <dgm:chMax val="0"/>
          <dgm:chPref val="0"/>
          <dgm:bulletEnabled val="1"/>
        </dgm:presLayoutVars>
      </dgm:prSet>
      <dgm:spPr/>
      <dgm:t>
        <a:bodyPr/>
        <a:lstStyle/>
        <a:p>
          <a:endParaRPr lang="en-US"/>
        </a:p>
      </dgm:t>
    </dgm:pt>
    <dgm:pt modelId="{7B73DC2A-F438-6D4A-A93F-66CDBB4FF591}" type="pres">
      <dgm:prSet presAssocID="{4373976E-0DE5-ED46-9995-26206C9D57EC}" presName="parTxOnlySpace" presStyleCnt="0"/>
      <dgm:spPr/>
    </dgm:pt>
    <dgm:pt modelId="{33F8B534-7A73-483B-B77D-13666980820B}" type="pres">
      <dgm:prSet presAssocID="{CE169FE5-1916-44F7-84FE-597D227F1479}" presName="parTxOnly" presStyleLbl="node1" presStyleIdx="2" presStyleCnt="4">
        <dgm:presLayoutVars>
          <dgm:chMax val="0"/>
          <dgm:chPref val="0"/>
          <dgm:bulletEnabled val="1"/>
        </dgm:presLayoutVars>
      </dgm:prSet>
      <dgm:spPr/>
      <dgm:t>
        <a:bodyPr/>
        <a:lstStyle/>
        <a:p>
          <a:endParaRPr lang="pt-BR"/>
        </a:p>
      </dgm:t>
    </dgm:pt>
    <dgm:pt modelId="{9BFBCDDB-D9B0-4CD7-B7D7-EC36949EAE5E}" type="pres">
      <dgm:prSet presAssocID="{65204CFA-3C91-4FAE-99D2-BC3AFD971128}" presName="parTxOnlySpace" presStyleCnt="0"/>
      <dgm:spPr/>
    </dgm:pt>
    <dgm:pt modelId="{3B11B87F-4E08-4767-9A7E-B4E9739DBE79}" type="pres">
      <dgm:prSet presAssocID="{46738D39-35FA-43A3-9D22-0140D933C7B0}" presName="parTxOnly" presStyleLbl="node1" presStyleIdx="3" presStyleCnt="4">
        <dgm:presLayoutVars>
          <dgm:chMax val="0"/>
          <dgm:chPref val="0"/>
          <dgm:bulletEnabled val="1"/>
        </dgm:presLayoutVars>
      </dgm:prSet>
      <dgm:spPr/>
      <dgm:t>
        <a:bodyPr/>
        <a:lstStyle/>
        <a:p>
          <a:endParaRPr lang="pt-BR"/>
        </a:p>
      </dgm:t>
    </dgm:pt>
  </dgm:ptLst>
  <dgm:cxnLst>
    <dgm:cxn modelId="{308E3E05-4CF5-E448-8DC2-01C830C6BD02}" type="presOf" srcId="{CE169FE5-1916-44F7-84FE-597D227F1479}" destId="{33F8B534-7A73-483B-B77D-13666980820B}" srcOrd="0" destOrd="0" presId="urn:microsoft.com/office/officeart/2005/8/layout/chevron1"/>
    <dgm:cxn modelId="{3BEB2B61-841E-F845-B9F7-9AB1F96BA363}" type="presOf" srcId="{7BB0CA38-62DF-4E34-843A-066F2F62BB32}" destId="{6511D0D9-70DC-4339-96C4-DD33205F87C1}" srcOrd="0" destOrd="0" presId="urn:microsoft.com/office/officeart/2005/8/layout/chevron1"/>
    <dgm:cxn modelId="{DAE48833-595D-4D84-94DE-C7481C675AB3}" srcId="{4FC6A702-02D1-430A-B183-549BBDE246D0}" destId="{CE169FE5-1916-44F7-84FE-597D227F1479}" srcOrd="2" destOrd="0" parTransId="{99ECCD30-CC90-4981-AD12-502F2877F851}" sibTransId="{65204CFA-3C91-4FAE-99D2-BC3AFD971128}"/>
    <dgm:cxn modelId="{4BD1CAB7-255C-1547-9712-189AB03074BD}" type="presOf" srcId="{F0D3CD48-C450-9741-A17F-A9F99B456463}" destId="{AE057AD1-E36F-D54C-ACC0-9F13E3DE970E}" srcOrd="0" destOrd="0" presId="urn:microsoft.com/office/officeart/2005/8/layout/chevron1"/>
    <dgm:cxn modelId="{7ADE4E26-5982-EC4D-B6E0-D30335A5E483}" srcId="{4FC6A702-02D1-430A-B183-549BBDE246D0}" destId="{F0D3CD48-C450-9741-A17F-A9F99B456463}" srcOrd="1" destOrd="0" parTransId="{3D781B29-7989-494C-886D-DBB7ED2CE80D}" sibTransId="{4373976E-0DE5-ED46-9995-26206C9D57EC}"/>
    <dgm:cxn modelId="{7712CCE7-2A74-7848-874F-15F0A60DCE72}" type="presOf" srcId="{46738D39-35FA-43A3-9D22-0140D933C7B0}" destId="{3B11B87F-4E08-4767-9A7E-B4E9739DBE79}" srcOrd="0" destOrd="0" presId="urn:microsoft.com/office/officeart/2005/8/layout/chevron1"/>
    <dgm:cxn modelId="{78C83F0E-4615-4B4E-BB98-8FE5A6C90025}" srcId="{4FC6A702-02D1-430A-B183-549BBDE246D0}" destId="{46738D39-35FA-43A3-9D22-0140D933C7B0}" srcOrd="3" destOrd="0" parTransId="{4D58094A-E4C6-45CB-90AA-C3E9E6951273}" sibTransId="{389BD225-086C-4D69-B8A8-A9A4881CCFA3}"/>
    <dgm:cxn modelId="{28585933-454F-CA43-98D2-A007F6306D18}" type="presOf" srcId="{4FC6A702-02D1-430A-B183-549BBDE246D0}" destId="{0D6A4A81-FFA9-42C7-BBC3-BCCC51A3DCF2}" srcOrd="0" destOrd="0" presId="urn:microsoft.com/office/officeart/2005/8/layout/chevron1"/>
    <dgm:cxn modelId="{06385DBF-E34E-4898-927D-31AC8E5A2FA2}" srcId="{4FC6A702-02D1-430A-B183-549BBDE246D0}" destId="{7BB0CA38-62DF-4E34-843A-066F2F62BB32}" srcOrd="0" destOrd="0" parTransId="{6E393243-8E06-4B67-A1AC-C3E1431E8B1A}" sibTransId="{2CD3CE61-1499-4B19-80CA-06755C189535}"/>
    <dgm:cxn modelId="{20CE4195-ADD6-2D40-AFD7-6FEC0F730F9C}" type="presParOf" srcId="{0D6A4A81-FFA9-42C7-BBC3-BCCC51A3DCF2}" destId="{6511D0D9-70DC-4339-96C4-DD33205F87C1}" srcOrd="0" destOrd="0" presId="urn:microsoft.com/office/officeart/2005/8/layout/chevron1"/>
    <dgm:cxn modelId="{91A067B0-C4C5-014F-9BAC-03FF6DE5D258}" type="presParOf" srcId="{0D6A4A81-FFA9-42C7-BBC3-BCCC51A3DCF2}" destId="{8BCAF072-4FAF-449F-8C53-78518D76B592}" srcOrd="1" destOrd="0" presId="urn:microsoft.com/office/officeart/2005/8/layout/chevron1"/>
    <dgm:cxn modelId="{024E525C-E5E2-9348-8A23-F6CAFDB53CAD}" type="presParOf" srcId="{0D6A4A81-FFA9-42C7-BBC3-BCCC51A3DCF2}" destId="{AE057AD1-E36F-D54C-ACC0-9F13E3DE970E}" srcOrd="2" destOrd="0" presId="urn:microsoft.com/office/officeart/2005/8/layout/chevron1"/>
    <dgm:cxn modelId="{6507AABD-D163-3A43-93A9-29C76CCDE2CE}" type="presParOf" srcId="{0D6A4A81-FFA9-42C7-BBC3-BCCC51A3DCF2}" destId="{7B73DC2A-F438-6D4A-A93F-66CDBB4FF591}" srcOrd="3" destOrd="0" presId="urn:microsoft.com/office/officeart/2005/8/layout/chevron1"/>
    <dgm:cxn modelId="{19D9B2A7-F9BB-5140-B02F-708C23EBBA79}" type="presParOf" srcId="{0D6A4A81-FFA9-42C7-BBC3-BCCC51A3DCF2}" destId="{33F8B534-7A73-483B-B77D-13666980820B}" srcOrd="4" destOrd="0" presId="urn:microsoft.com/office/officeart/2005/8/layout/chevron1"/>
    <dgm:cxn modelId="{1A5BC4C4-B8F2-294C-B306-B5683BA1B6F8}" type="presParOf" srcId="{0D6A4A81-FFA9-42C7-BBC3-BCCC51A3DCF2}" destId="{9BFBCDDB-D9B0-4CD7-B7D7-EC36949EAE5E}" srcOrd="5" destOrd="0" presId="urn:microsoft.com/office/officeart/2005/8/layout/chevron1"/>
    <dgm:cxn modelId="{B5CF36CF-86A1-7A4C-B92C-206B7263FEB4}" type="presParOf" srcId="{0D6A4A81-FFA9-42C7-BBC3-BCCC51A3DCF2}" destId="{3B11B87F-4E08-4767-9A7E-B4E9739DBE7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1D0D9-70DC-4339-96C4-DD33205F87C1}">
      <dsp:nvSpPr>
        <dsp:cNvPr id="0" name=""/>
        <dsp:cNvSpPr/>
      </dsp:nvSpPr>
      <dsp:spPr>
        <a:xfrm>
          <a:off x="4100" y="741248"/>
          <a:ext cx="2386756" cy="954702"/>
        </a:xfrm>
        <a:prstGeom prst="chevron">
          <a:avLst/>
        </a:prstGeom>
        <a:solidFill>
          <a:schemeClr val="accent1">
            <a:lumMod val="5000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Construction Phase</a:t>
          </a:r>
          <a:endParaRPr lang="pt-BR" sz="1600" kern="1200" dirty="0"/>
        </a:p>
      </dsp:txBody>
      <dsp:txXfrm>
        <a:off x="481451" y="741248"/>
        <a:ext cx="1432054" cy="954702"/>
      </dsp:txXfrm>
    </dsp:sp>
    <dsp:sp modelId="{EF042D7B-F3EA-5B48-B8ED-8522FFB2D35E}">
      <dsp:nvSpPr>
        <dsp:cNvPr id="0" name=""/>
        <dsp:cNvSpPr/>
      </dsp:nvSpPr>
      <dsp:spPr>
        <a:xfrm>
          <a:off x="2152181" y="741248"/>
          <a:ext cx="2386756" cy="954702"/>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pt-BR" sz="1600" kern="1200" dirty="0" smtClean="0"/>
            <a:t>Software Design </a:t>
          </a:r>
          <a:r>
            <a:rPr lang="pt-BR" sz="1600" kern="1200" dirty="0" err="1" smtClean="0"/>
            <a:t>Patterns</a:t>
          </a:r>
          <a:endParaRPr lang="pt-BR" sz="1600" kern="1200" dirty="0"/>
        </a:p>
      </dsp:txBody>
      <dsp:txXfrm>
        <a:off x="2629532" y="741248"/>
        <a:ext cx="1432054" cy="954702"/>
      </dsp:txXfrm>
    </dsp:sp>
    <dsp:sp modelId="{33F8B534-7A73-483B-B77D-13666980820B}">
      <dsp:nvSpPr>
        <dsp:cNvPr id="0" name=""/>
        <dsp:cNvSpPr/>
      </dsp:nvSpPr>
      <dsp:spPr>
        <a:xfrm>
          <a:off x="4300262" y="741248"/>
          <a:ext cx="2386756" cy="954702"/>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Final Verification and Validation Phase</a:t>
          </a:r>
          <a:endParaRPr lang="pt-BR" sz="1600" kern="1200" dirty="0"/>
        </a:p>
      </dsp:txBody>
      <dsp:txXfrm>
        <a:off x="4777613" y="741248"/>
        <a:ext cx="1432054" cy="954702"/>
      </dsp:txXfrm>
    </dsp:sp>
    <dsp:sp modelId="{3B11B87F-4E08-4767-9A7E-B4E9739DBE79}">
      <dsp:nvSpPr>
        <dsp:cNvPr id="0" name=""/>
        <dsp:cNvSpPr/>
      </dsp:nvSpPr>
      <dsp:spPr>
        <a:xfrm>
          <a:off x="6448343" y="741248"/>
          <a:ext cx="2386756" cy="954702"/>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Closeout Phase</a:t>
          </a:r>
        </a:p>
      </dsp:txBody>
      <dsp:txXfrm>
        <a:off x="6925694" y="741248"/>
        <a:ext cx="1432054" cy="95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EE482-52C7-46ED-B99D-E2499D100F8E}">
      <dsp:nvSpPr>
        <dsp:cNvPr id="0" name=""/>
        <dsp:cNvSpPr/>
      </dsp:nvSpPr>
      <dsp:spPr>
        <a:xfrm>
          <a:off x="0" y="4710912"/>
          <a:ext cx="7924800" cy="772864"/>
        </a:xfrm>
        <a:prstGeom prst="rect">
          <a:avLst/>
        </a:prstGeom>
        <a:gradFill rotWithShape="0">
          <a:gsLst>
            <a:gs pos="0">
              <a:schemeClr val="accent2">
                <a:hueOff val="0"/>
                <a:satOff val="0"/>
                <a:lumOff val="0"/>
                <a:alphaOff val="0"/>
                <a:tint val="60000"/>
                <a:satMod val="250000"/>
              </a:schemeClr>
            </a:gs>
            <a:gs pos="35000">
              <a:schemeClr val="accent2">
                <a:hueOff val="0"/>
                <a:satOff val="0"/>
                <a:lumOff val="0"/>
                <a:alphaOff val="0"/>
                <a:tint val="47000"/>
                <a:satMod val="275000"/>
              </a:schemeClr>
            </a:gs>
            <a:gs pos="100000">
              <a:schemeClr val="accent2">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Support Phase</a:t>
          </a:r>
          <a:endParaRPr lang="en-US" sz="3200" kern="1200" dirty="0"/>
        </a:p>
      </dsp:txBody>
      <dsp:txXfrm>
        <a:off x="0" y="4710912"/>
        <a:ext cx="7924800" cy="772864"/>
      </dsp:txXfrm>
    </dsp:sp>
    <dsp:sp modelId="{D806ABA9-706F-4612-B9BC-472C39FB4836}">
      <dsp:nvSpPr>
        <dsp:cNvPr id="0" name=""/>
        <dsp:cNvSpPr/>
      </dsp:nvSpPr>
      <dsp:spPr>
        <a:xfrm rot="10800000">
          <a:off x="0" y="3533840"/>
          <a:ext cx="7924800" cy="1188665"/>
        </a:xfrm>
        <a:prstGeom prst="upArrowCallout">
          <a:avLst/>
        </a:prstGeom>
        <a:gradFill rotWithShape="0">
          <a:gsLst>
            <a:gs pos="0">
              <a:schemeClr val="accent2">
                <a:hueOff val="2629593"/>
                <a:satOff val="-15474"/>
                <a:lumOff val="589"/>
                <a:alphaOff val="0"/>
                <a:tint val="60000"/>
                <a:satMod val="250000"/>
              </a:schemeClr>
            </a:gs>
            <a:gs pos="35000">
              <a:schemeClr val="accent2">
                <a:hueOff val="2629593"/>
                <a:satOff val="-15474"/>
                <a:lumOff val="589"/>
                <a:alphaOff val="0"/>
                <a:tint val="47000"/>
                <a:satMod val="275000"/>
              </a:schemeClr>
            </a:gs>
            <a:gs pos="100000">
              <a:schemeClr val="accent2">
                <a:hueOff val="2629593"/>
                <a:satOff val="-15474"/>
                <a:lumOff val="589"/>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Implementation Phase</a:t>
          </a:r>
          <a:endParaRPr lang="en-US" sz="3200" kern="1200" dirty="0"/>
        </a:p>
      </dsp:txBody>
      <dsp:txXfrm rot="10800000">
        <a:off x="0" y="3533840"/>
        <a:ext cx="7924800" cy="772359"/>
      </dsp:txXfrm>
    </dsp:sp>
    <dsp:sp modelId="{78997CF9-10E6-4EF3-9B0E-3A0932CA493F}">
      <dsp:nvSpPr>
        <dsp:cNvPr id="0" name=""/>
        <dsp:cNvSpPr/>
      </dsp:nvSpPr>
      <dsp:spPr>
        <a:xfrm rot="10800000">
          <a:off x="0" y="2356767"/>
          <a:ext cx="7924800" cy="1188665"/>
        </a:xfrm>
        <a:prstGeom prst="upArrowCallout">
          <a:avLst/>
        </a:prstGeom>
        <a:gradFill rotWithShape="0">
          <a:gsLst>
            <a:gs pos="0">
              <a:schemeClr val="accent2">
                <a:hueOff val="5259187"/>
                <a:satOff val="-30948"/>
                <a:lumOff val="1178"/>
                <a:alphaOff val="0"/>
                <a:tint val="60000"/>
                <a:satMod val="250000"/>
              </a:schemeClr>
            </a:gs>
            <a:gs pos="35000">
              <a:schemeClr val="accent2">
                <a:hueOff val="5259187"/>
                <a:satOff val="-30948"/>
                <a:lumOff val="1178"/>
                <a:alphaOff val="0"/>
                <a:tint val="47000"/>
                <a:satMod val="275000"/>
              </a:schemeClr>
            </a:gs>
            <a:gs pos="100000">
              <a:schemeClr val="accent2">
                <a:hueOff val="5259187"/>
                <a:satOff val="-30948"/>
                <a:lumOff val="1178"/>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Design Phase</a:t>
          </a:r>
          <a:endParaRPr lang="en-US" sz="3200" kern="1200" dirty="0"/>
        </a:p>
      </dsp:txBody>
      <dsp:txXfrm rot="10800000">
        <a:off x="0" y="2356767"/>
        <a:ext cx="7924800" cy="772359"/>
      </dsp:txXfrm>
    </dsp:sp>
    <dsp:sp modelId="{B8CF9BB3-5298-41CC-93A8-06F31A7FB2EF}">
      <dsp:nvSpPr>
        <dsp:cNvPr id="0" name=""/>
        <dsp:cNvSpPr/>
      </dsp:nvSpPr>
      <dsp:spPr>
        <a:xfrm rot="10800000">
          <a:off x="0" y="1179695"/>
          <a:ext cx="7924800" cy="1188665"/>
        </a:xfrm>
        <a:prstGeom prst="upArrowCallout">
          <a:avLst/>
        </a:prstGeom>
        <a:gradFill rotWithShape="0">
          <a:gsLst>
            <a:gs pos="0">
              <a:schemeClr val="accent2">
                <a:hueOff val="7888781"/>
                <a:satOff val="-46421"/>
                <a:lumOff val="1766"/>
                <a:alphaOff val="0"/>
                <a:tint val="60000"/>
                <a:satMod val="250000"/>
              </a:schemeClr>
            </a:gs>
            <a:gs pos="35000">
              <a:schemeClr val="accent2">
                <a:hueOff val="7888781"/>
                <a:satOff val="-46421"/>
                <a:lumOff val="1766"/>
                <a:alphaOff val="0"/>
                <a:tint val="47000"/>
                <a:satMod val="275000"/>
              </a:schemeClr>
            </a:gs>
            <a:gs pos="100000">
              <a:schemeClr val="accent2">
                <a:hueOff val="7888781"/>
                <a:satOff val="-46421"/>
                <a:lumOff val="1766"/>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Analysis Phase</a:t>
          </a:r>
          <a:endParaRPr lang="en-US" sz="3200" kern="1200" dirty="0"/>
        </a:p>
      </dsp:txBody>
      <dsp:txXfrm rot="10800000">
        <a:off x="0" y="1179695"/>
        <a:ext cx="7924800" cy="772359"/>
      </dsp:txXfrm>
    </dsp:sp>
    <dsp:sp modelId="{FD3E7E3B-F921-4F05-B871-5AF36B4A1A03}">
      <dsp:nvSpPr>
        <dsp:cNvPr id="0" name=""/>
        <dsp:cNvSpPr/>
      </dsp:nvSpPr>
      <dsp:spPr>
        <a:xfrm rot="10800000">
          <a:off x="0" y="2622"/>
          <a:ext cx="7924800" cy="1188665"/>
        </a:xfrm>
        <a:prstGeom prst="upArrowCallout">
          <a:avLst/>
        </a:prstGeom>
        <a:gradFill rotWithShape="0">
          <a:gsLst>
            <a:gs pos="0">
              <a:schemeClr val="accent2">
                <a:hueOff val="10518374"/>
                <a:satOff val="-61895"/>
                <a:lumOff val="2355"/>
                <a:alphaOff val="0"/>
                <a:tint val="60000"/>
                <a:satMod val="250000"/>
              </a:schemeClr>
            </a:gs>
            <a:gs pos="35000">
              <a:schemeClr val="accent2">
                <a:hueOff val="10518374"/>
                <a:satOff val="-61895"/>
                <a:lumOff val="2355"/>
                <a:alphaOff val="0"/>
                <a:tint val="47000"/>
                <a:satMod val="275000"/>
              </a:schemeClr>
            </a:gs>
            <a:gs pos="100000">
              <a:schemeClr val="accent2">
                <a:hueOff val="10518374"/>
                <a:satOff val="-61895"/>
                <a:lumOff val="2355"/>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Project Planning Phase</a:t>
          </a:r>
          <a:endParaRPr lang="en-US" sz="3200" kern="1200" dirty="0"/>
        </a:p>
      </dsp:txBody>
      <dsp:txXfrm rot="10800000">
        <a:off x="0" y="2622"/>
        <a:ext cx="7924800" cy="772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9D0F7-F3F2-4F51-B809-6DED9FFAC7EF}">
      <dsp:nvSpPr>
        <dsp:cNvPr id="0" name=""/>
        <dsp:cNvSpPr/>
      </dsp:nvSpPr>
      <dsp:spPr>
        <a:xfrm>
          <a:off x="0" y="5068913"/>
          <a:ext cx="7924800" cy="415900"/>
        </a:xfrm>
        <a:prstGeom prst="rect">
          <a:avLst/>
        </a:prstGeom>
        <a:gradFill rotWithShape="0">
          <a:gsLst>
            <a:gs pos="0">
              <a:schemeClr val="accent2">
                <a:hueOff val="0"/>
                <a:satOff val="0"/>
                <a:lumOff val="0"/>
                <a:alphaOff val="0"/>
                <a:tint val="60000"/>
                <a:satMod val="250000"/>
              </a:schemeClr>
            </a:gs>
            <a:gs pos="35000">
              <a:schemeClr val="accent2">
                <a:hueOff val="0"/>
                <a:satOff val="0"/>
                <a:lumOff val="0"/>
                <a:alphaOff val="0"/>
                <a:tint val="47000"/>
                <a:satMod val="275000"/>
              </a:schemeClr>
            </a:gs>
            <a:gs pos="100000">
              <a:schemeClr val="accent2">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Even More Implementation</a:t>
          </a:r>
          <a:endParaRPr lang="en-US" sz="3200" kern="1200" dirty="0"/>
        </a:p>
      </dsp:txBody>
      <dsp:txXfrm>
        <a:off x="0" y="5068913"/>
        <a:ext cx="7924800" cy="415900"/>
      </dsp:txXfrm>
    </dsp:sp>
    <dsp:sp modelId="{FB06E2BD-6E44-44D0-B99B-F7EDDADB251D}">
      <dsp:nvSpPr>
        <dsp:cNvPr id="0" name=""/>
        <dsp:cNvSpPr/>
      </dsp:nvSpPr>
      <dsp:spPr>
        <a:xfrm rot="10800000">
          <a:off x="0" y="4435497"/>
          <a:ext cx="7924800" cy="639654"/>
        </a:xfrm>
        <a:prstGeom prst="upArrowCallout">
          <a:avLst/>
        </a:prstGeom>
        <a:gradFill rotWithShape="0">
          <a:gsLst>
            <a:gs pos="0">
              <a:schemeClr val="accent2">
                <a:hueOff val="1314797"/>
                <a:satOff val="-7737"/>
                <a:lumOff val="294"/>
                <a:alphaOff val="0"/>
                <a:tint val="60000"/>
                <a:satMod val="250000"/>
              </a:schemeClr>
            </a:gs>
            <a:gs pos="35000">
              <a:schemeClr val="accent2">
                <a:hueOff val="1314797"/>
                <a:satOff val="-7737"/>
                <a:lumOff val="294"/>
                <a:alphaOff val="0"/>
                <a:tint val="47000"/>
                <a:satMod val="275000"/>
              </a:schemeClr>
            </a:gs>
            <a:gs pos="100000">
              <a:schemeClr val="accent2">
                <a:hueOff val="1314797"/>
                <a:satOff val="-7737"/>
                <a:lumOff val="294"/>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Even More Design</a:t>
          </a:r>
          <a:endParaRPr lang="en-US" sz="3200" kern="1200" dirty="0"/>
        </a:p>
      </dsp:txBody>
      <dsp:txXfrm rot="10800000">
        <a:off x="0" y="4435497"/>
        <a:ext cx="7924800" cy="415628"/>
      </dsp:txXfrm>
    </dsp:sp>
    <dsp:sp modelId="{7545F075-30AB-44BC-9599-29B61E5C849D}">
      <dsp:nvSpPr>
        <dsp:cNvPr id="0" name=""/>
        <dsp:cNvSpPr/>
      </dsp:nvSpPr>
      <dsp:spPr>
        <a:xfrm rot="10800000">
          <a:off x="0" y="3802081"/>
          <a:ext cx="7924800" cy="639654"/>
        </a:xfrm>
        <a:prstGeom prst="upArrowCallout">
          <a:avLst/>
        </a:prstGeom>
        <a:gradFill rotWithShape="0">
          <a:gsLst>
            <a:gs pos="0">
              <a:schemeClr val="accent2">
                <a:hueOff val="2629593"/>
                <a:satOff val="-15474"/>
                <a:lumOff val="589"/>
                <a:alphaOff val="0"/>
                <a:tint val="60000"/>
                <a:satMod val="250000"/>
              </a:schemeClr>
            </a:gs>
            <a:gs pos="35000">
              <a:schemeClr val="accent2">
                <a:hueOff val="2629593"/>
                <a:satOff val="-15474"/>
                <a:lumOff val="589"/>
                <a:alphaOff val="0"/>
                <a:tint val="47000"/>
                <a:satMod val="275000"/>
              </a:schemeClr>
            </a:gs>
            <a:gs pos="100000">
              <a:schemeClr val="accent2">
                <a:hueOff val="2629593"/>
                <a:satOff val="-15474"/>
                <a:lumOff val="589"/>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Even More Analysis</a:t>
          </a:r>
          <a:endParaRPr lang="en-US" sz="3200" kern="1200" dirty="0"/>
        </a:p>
      </dsp:txBody>
      <dsp:txXfrm rot="10800000">
        <a:off x="0" y="3802081"/>
        <a:ext cx="7924800" cy="415628"/>
      </dsp:txXfrm>
    </dsp:sp>
    <dsp:sp modelId="{276FEA20-5AB1-463C-95DF-AC6033D87A90}">
      <dsp:nvSpPr>
        <dsp:cNvPr id="0" name=""/>
        <dsp:cNvSpPr/>
      </dsp:nvSpPr>
      <dsp:spPr>
        <a:xfrm rot="10800000">
          <a:off x="0" y="3168665"/>
          <a:ext cx="7924800" cy="639654"/>
        </a:xfrm>
        <a:prstGeom prst="upArrowCallout">
          <a:avLst/>
        </a:prstGeom>
        <a:gradFill rotWithShape="0">
          <a:gsLst>
            <a:gs pos="0">
              <a:schemeClr val="accent2">
                <a:hueOff val="3944390"/>
                <a:satOff val="-23211"/>
                <a:lumOff val="883"/>
                <a:alphaOff val="0"/>
                <a:tint val="60000"/>
                <a:satMod val="250000"/>
              </a:schemeClr>
            </a:gs>
            <a:gs pos="35000">
              <a:schemeClr val="accent2">
                <a:hueOff val="3944390"/>
                <a:satOff val="-23211"/>
                <a:lumOff val="883"/>
                <a:alphaOff val="0"/>
                <a:tint val="47000"/>
                <a:satMod val="275000"/>
              </a:schemeClr>
            </a:gs>
            <a:gs pos="100000">
              <a:schemeClr val="accent2">
                <a:hueOff val="3944390"/>
                <a:satOff val="-23211"/>
                <a:lumOff val="883"/>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More Implementation</a:t>
          </a:r>
          <a:endParaRPr lang="en-US" sz="3200" kern="1200" dirty="0"/>
        </a:p>
      </dsp:txBody>
      <dsp:txXfrm rot="10800000">
        <a:off x="0" y="3168665"/>
        <a:ext cx="7924800" cy="415628"/>
      </dsp:txXfrm>
    </dsp:sp>
    <dsp:sp modelId="{82143A52-8A83-4143-8EF0-D7C3B5649224}">
      <dsp:nvSpPr>
        <dsp:cNvPr id="0" name=""/>
        <dsp:cNvSpPr/>
      </dsp:nvSpPr>
      <dsp:spPr>
        <a:xfrm rot="10800000">
          <a:off x="0" y="2535249"/>
          <a:ext cx="7924800" cy="639654"/>
        </a:xfrm>
        <a:prstGeom prst="upArrowCallout">
          <a:avLst/>
        </a:prstGeom>
        <a:gradFill rotWithShape="0">
          <a:gsLst>
            <a:gs pos="0">
              <a:schemeClr val="accent2">
                <a:hueOff val="5259187"/>
                <a:satOff val="-30948"/>
                <a:lumOff val="1178"/>
                <a:alphaOff val="0"/>
                <a:tint val="60000"/>
                <a:satMod val="250000"/>
              </a:schemeClr>
            </a:gs>
            <a:gs pos="35000">
              <a:schemeClr val="accent2">
                <a:hueOff val="5259187"/>
                <a:satOff val="-30948"/>
                <a:lumOff val="1178"/>
                <a:alphaOff val="0"/>
                <a:tint val="47000"/>
                <a:satMod val="275000"/>
              </a:schemeClr>
            </a:gs>
            <a:gs pos="100000">
              <a:schemeClr val="accent2">
                <a:hueOff val="5259187"/>
                <a:satOff val="-30948"/>
                <a:lumOff val="1178"/>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More Design</a:t>
          </a:r>
          <a:endParaRPr lang="en-US" sz="3200" kern="1200" dirty="0"/>
        </a:p>
      </dsp:txBody>
      <dsp:txXfrm rot="10800000">
        <a:off x="0" y="2535249"/>
        <a:ext cx="7924800" cy="415628"/>
      </dsp:txXfrm>
    </dsp:sp>
    <dsp:sp modelId="{5D84406E-58E3-4D86-B4A1-747085170423}">
      <dsp:nvSpPr>
        <dsp:cNvPr id="0" name=""/>
        <dsp:cNvSpPr/>
      </dsp:nvSpPr>
      <dsp:spPr>
        <a:xfrm rot="10800000">
          <a:off x="0" y="1901833"/>
          <a:ext cx="7924800" cy="639654"/>
        </a:xfrm>
        <a:prstGeom prst="upArrowCallout">
          <a:avLst/>
        </a:prstGeom>
        <a:gradFill rotWithShape="0">
          <a:gsLst>
            <a:gs pos="0">
              <a:schemeClr val="accent2">
                <a:hueOff val="6573983"/>
                <a:satOff val="-38684"/>
                <a:lumOff val="1472"/>
                <a:alphaOff val="0"/>
                <a:tint val="60000"/>
                <a:satMod val="250000"/>
              </a:schemeClr>
            </a:gs>
            <a:gs pos="35000">
              <a:schemeClr val="accent2">
                <a:hueOff val="6573983"/>
                <a:satOff val="-38684"/>
                <a:lumOff val="1472"/>
                <a:alphaOff val="0"/>
                <a:tint val="47000"/>
                <a:satMod val="275000"/>
              </a:schemeClr>
            </a:gs>
            <a:gs pos="100000">
              <a:schemeClr val="accent2">
                <a:hueOff val="6573983"/>
                <a:satOff val="-38684"/>
                <a:lumOff val="1472"/>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More Analysis</a:t>
          </a:r>
          <a:endParaRPr lang="en-US" sz="3200" kern="1200" dirty="0"/>
        </a:p>
      </dsp:txBody>
      <dsp:txXfrm rot="10800000">
        <a:off x="0" y="1901833"/>
        <a:ext cx="7924800" cy="415628"/>
      </dsp:txXfrm>
    </dsp:sp>
    <dsp:sp modelId="{EAA3744F-CFAF-459B-9170-FBAD1ED06157}">
      <dsp:nvSpPr>
        <dsp:cNvPr id="0" name=""/>
        <dsp:cNvSpPr/>
      </dsp:nvSpPr>
      <dsp:spPr>
        <a:xfrm rot="10800000">
          <a:off x="0" y="1268417"/>
          <a:ext cx="7924800" cy="639654"/>
        </a:xfrm>
        <a:prstGeom prst="upArrowCallout">
          <a:avLst/>
        </a:prstGeom>
        <a:gradFill rotWithShape="0">
          <a:gsLst>
            <a:gs pos="0">
              <a:schemeClr val="accent2">
                <a:hueOff val="7888781"/>
                <a:satOff val="-46421"/>
                <a:lumOff val="1766"/>
                <a:alphaOff val="0"/>
                <a:tint val="60000"/>
                <a:satMod val="250000"/>
              </a:schemeClr>
            </a:gs>
            <a:gs pos="35000">
              <a:schemeClr val="accent2">
                <a:hueOff val="7888781"/>
                <a:satOff val="-46421"/>
                <a:lumOff val="1766"/>
                <a:alphaOff val="0"/>
                <a:tint val="47000"/>
                <a:satMod val="275000"/>
              </a:schemeClr>
            </a:gs>
            <a:gs pos="100000">
              <a:schemeClr val="accent2">
                <a:hueOff val="7888781"/>
                <a:satOff val="-46421"/>
                <a:lumOff val="1766"/>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Some Implementation</a:t>
          </a:r>
          <a:endParaRPr lang="en-US" sz="3200" kern="1200" dirty="0"/>
        </a:p>
      </dsp:txBody>
      <dsp:txXfrm rot="10800000">
        <a:off x="0" y="1268417"/>
        <a:ext cx="7924800" cy="415628"/>
      </dsp:txXfrm>
    </dsp:sp>
    <dsp:sp modelId="{6D7CA3A9-9BB4-4C25-85DC-7FF19D56C968}">
      <dsp:nvSpPr>
        <dsp:cNvPr id="0" name=""/>
        <dsp:cNvSpPr/>
      </dsp:nvSpPr>
      <dsp:spPr>
        <a:xfrm rot="10800000">
          <a:off x="0" y="635001"/>
          <a:ext cx="7924800" cy="639654"/>
        </a:xfrm>
        <a:prstGeom prst="upArrowCallout">
          <a:avLst/>
        </a:prstGeom>
        <a:gradFill rotWithShape="0">
          <a:gsLst>
            <a:gs pos="0">
              <a:schemeClr val="accent2">
                <a:hueOff val="9203577"/>
                <a:satOff val="-54158"/>
                <a:lumOff val="2061"/>
                <a:alphaOff val="0"/>
                <a:tint val="60000"/>
                <a:satMod val="250000"/>
              </a:schemeClr>
            </a:gs>
            <a:gs pos="35000">
              <a:schemeClr val="accent2">
                <a:hueOff val="9203577"/>
                <a:satOff val="-54158"/>
                <a:lumOff val="2061"/>
                <a:alphaOff val="0"/>
                <a:tint val="47000"/>
                <a:satMod val="275000"/>
              </a:schemeClr>
            </a:gs>
            <a:gs pos="100000">
              <a:schemeClr val="accent2">
                <a:hueOff val="9203577"/>
                <a:satOff val="-54158"/>
                <a:lumOff val="2061"/>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Some Design</a:t>
          </a:r>
          <a:endParaRPr lang="en-US" sz="3200" kern="1200" dirty="0"/>
        </a:p>
      </dsp:txBody>
      <dsp:txXfrm rot="10800000">
        <a:off x="0" y="635001"/>
        <a:ext cx="7924800" cy="415628"/>
      </dsp:txXfrm>
    </dsp:sp>
    <dsp:sp modelId="{FD3E7E3B-F921-4F05-B871-5AF36B4A1A03}">
      <dsp:nvSpPr>
        <dsp:cNvPr id="0" name=""/>
        <dsp:cNvSpPr/>
      </dsp:nvSpPr>
      <dsp:spPr>
        <a:xfrm rot="10800000">
          <a:off x="0" y="1585"/>
          <a:ext cx="7924800" cy="639654"/>
        </a:xfrm>
        <a:prstGeom prst="upArrowCallout">
          <a:avLst/>
        </a:prstGeom>
        <a:gradFill rotWithShape="0">
          <a:gsLst>
            <a:gs pos="0">
              <a:schemeClr val="accent2">
                <a:hueOff val="10518374"/>
                <a:satOff val="-61895"/>
                <a:lumOff val="2355"/>
                <a:alphaOff val="0"/>
                <a:tint val="60000"/>
                <a:satMod val="250000"/>
              </a:schemeClr>
            </a:gs>
            <a:gs pos="35000">
              <a:schemeClr val="accent2">
                <a:hueOff val="10518374"/>
                <a:satOff val="-61895"/>
                <a:lumOff val="2355"/>
                <a:alphaOff val="0"/>
                <a:tint val="47000"/>
                <a:satMod val="275000"/>
              </a:schemeClr>
            </a:gs>
            <a:gs pos="100000">
              <a:schemeClr val="accent2">
                <a:hueOff val="10518374"/>
                <a:satOff val="-61895"/>
                <a:lumOff val="2355"/>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Some Analysis</a:t>
          </a:r>
          <a:endParaRPr lang="en-US" sz="3200" kern="1200" dirty="0"/>
        </a:p>
      </dsp:txBody>
      <dsp:txXfrm rot="10800000">
        <a:off x="0" y="1585"/>
        <a:ext cx="7924800" cy="4156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1D0D9-70DC-4339-96C4-DD33205F87C1}">
      <dsp:nvSpPr>
        <dsp:cNvPr id="0" name=""/>
        <dsp:cNvSpPr/>
      </dsp:nvSpPr>
      <dsp:spPr>
        <a:xfrm>
          <a:off x="4100" y="741248"/>
          <a:ext cx="2386756" cy="954702"/>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Construction Phase</a:t>
          </a:r>
          <a:endParaRPr lang="pt-BR" sz="1600" kern="1200" dirty="0"/>
        </a:p>
      </dsp:txBody>
      <dsp:txXfrm>
        <a:off x="481451" y="741248"/>
        <a:ext cx="1432054" cy="954702"/>
      </dsp:txXfrm>
    </dsp:sp>
    <dsp:sp modelId="{EF042D7B-F3EA-5B48-B8ED-8522FFB2D35E}">
      <dsp:nvSpPr>
        <dsp:cNvPr id="0" name=""/>
        <dsp:cNvSpPr/>
      </dsp:nvSpPr>
      <dsp:spPr>
        <a:xfrm>
          <a:off x="2152181" y="741248"/>
          <a:ext cx="2386756" cy="954702"/>
        </a:xfrm>
        <a:prstGeom prst="chevron">
          <a:avLst/>
        </a:prstGeom>
        <a:solidFill>
          <a:schemeClr val="accent1">
            <a:lumMod val="5000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pt-BR" sz="1600" kern="1200" dirty="0" smtClean="0"/>
            <a:t>Software Design </a:t>
          </a:r>
          <a:r>
            <a:rPr lang="pt-BR" sz="1600" kern="1200" smtClean="0"/>
            <a:t>Patterns</a:t>
          </a:r>
          <a:endParaRPr lang="pt-BR" sz="1600" kern="1200" dirty="0"/>
        </a:p>
      </dsp:txBody>
      <dsp:txXfrm>
        <a:off x="2629532" y="741248"/>
        <a:ext cx="1432054" cy="954702"/>
      </dsp:txXfrm>
    </dsp:sp>
    <dsp:sp modelId="{33F8B534-7A73-483B-B77D-13666980820B}">
      <dsp:nvSpPr>
        <dsp:cNvPr id="0" name=""/>
        <dsp:cNvSpPr/>
      </dsp:nvSpPr>
      <dsp:spPr>
        <a:xfrm>
          <a:off x="4300262" y="741248"/>
          <a:ext cx="2386756" cy="954702"/>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Final Verification and Validation Phase</a:t>
          </a:r>
          <a:endParaRPr lang="pt-BR" sz="1600" kern="1200" dirty="0"/>
        </a:p>
      </dsp:txBody>
      <dsp:txXfrm>
        <a:off x="4777613" y="741248"/>
        <a:ext cx="1432054" cy="954702"/>
      </dsp:txXfrm>
    </dsp:sp>
    <dsp:sp modelId="{3B11B87F-4E08-4767-9A7E-B4E9739DBE79}">
      <dsp:nvSpPr>
        <dsp:cNvPr id="0" name=""/>
        <dsp:cNvSpPr/>
      </dsp:nvSpPr>
      <dsp:spPr>
        <a:xfrm>
          <a:off x="6448343" y="741248"/>
          <a:ext cx="2386756" cy="954702"/>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Closeout Phase</a:t>
          </a:r>
        </a:p>
      </dsp:txBody>
      <dsp:txXfrm>
        <a:off x="6925694" y="741248"/>
        <a:ext cx="1432054" cy="9547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1D0D9-70DC-4339-96C4-DD33205F87C1}">
      <dsp:nvSpPr>
        <dsp:cNvPr id="0" name=""/>
        <dsp:cNvSpPr/>
      </dsp:nvSpPr>
      <dsp:spPr>
        <a:xfrm>
          <a:off x="4100" y="741248"/>
          <a:ext cx="2386756" cy="954702"/>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Construction Phase</a:t>
          </a:r>
          <a:endParaRPr lang="pt-BR" sz="1600" kern="1200" dirty="0"/>
        </a:p>
      </dsp:txBody>
      <dsp:txXfrm>
        <a:off x="481451" y="741248"/>
        <a:ext cx="1432054" cy="954702"/>
      </dsp:txXfrm>
    </dsp:sp>
    <dsp:sp modelId="{2F8171F8-8F8A-7546-AED6-DB8BE8E9D875}">
      <dsp:nvSpPr>
        <dsp:cNvPr id="0" name=""/>
        <dsp:cNvSpPr/>
      </dsp:nvSpPr>
      <dsp:spPr>
        <a:xfrm>
          <a:off x="2152181" y="741248"/>
          <a:ext cx="2386756" cy="954702"/>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pt-BR" sz="1600" kern="1200" dirty="0" smtClean="0"/>
            <a:t>Software Design </a:t>
          </a:r>
          <a:r>
            <a:rPr lang="pt-BR" sz="1600" kern="1200" dirty="0" err="1" smtClean="0"/>
            <a:t>Patterns</a:t>
          </a:r>
          <a:endParaRPr lang="pt-BR" sz="1600" kern="1200" dirty="0"/>
        </a:p>
      </dsp:txBody>
      <dsp:txXfrm>
        <a:off x="2629532" y="741248"/>
        <a:ext cx="1432054" cy="954702"/>
      </dsp:txXfrm>
    </dsp:sp>
    <dsp:sp modelId="{33F8B534-7A73-483B-B77D-13666980820B}">
      <dsp:nvSpPr>
        <dsp:cNvPr id="0" name=""/>
        <dsp:cNvSpPr/>
      </dsp:nvSpPr>
      <dsp:spPr>
        <a:xfrm>
          <a:off x="4300262" y="741248"/>
          <a:ext cx="2386756" cy="954702"/>
        </a:xfrm>
        <a:prstGeom prst="chevron">
          <a:avLst/>
        </a:prstGeom>
        <a:solidFill>
          <a:schemeClr val="accent1">
            <a:lumMod val="5000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Final Verification and Validation Phase</a:t>
          </a:r>
          <a:endParaRPr lang="pt-BR" sz="1600" kern="1200" dirty="0"/>
        </a:p>
      </dsp:txBody>
      <dsp:txXfrm>
        <a:off x="4777613" y="741248"/>
        <a:ext cx="1432054" cy="954702"/>
      </dsp:txXfrm>
    </dsp:sp>
    <dsp:sp modelId="{3B11B87F-4E08-4767-9A7E-B4E9739DBE79}">
      <dsp:nvSpPr>
        <dsp:cNvPr id="0" name=""/>
        <dsp:cNvSpPr/>
      </dsp:nvSpPr>
      <dsp:spPr>
        <a:xfrm>
          <a:off x="6448343" y="741248"/>
          <a:ext cx="2386756" cy="954702"/>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Closeout Phase</a:t>
          </a:r>
        </a:p>
      </dsp:txBody>
      <dsp:txXfrm>
        <a:off x="6925694" y="741248"/>
        <a:ext cx="1432054" cy="9547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1D0D9-70DC-4339-96C4-DD33205F87C1}">
      <dsp:nvSpPr>
        <dsp:cNvPr id="0" name=""/>
        <dsp:cNvSpPr/>
      </dsp:nvSpPr>
      <dsp:spPr>
        <a:xfrm>
          <a:off x="4100" y="741248"/>
          <a:ext cx="2386756" cy="954702"/>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Construction Phase</a:t>
          </a:r>
          <a:endParaRPr lang="pt-BR" sz="1600" kern="1200" dirty="0"/>
        </a:p>
      </dsp:txBody>
      <dsp:txXfrm>
        <a:off x="481451" y="741248"/>
        <a:ext cx="1432054" cy="954702"/>
      </dsp:txXfrm>
    </dsp:sp>
    <dsp:sp modelId="{AE057AD1-E36F-D54C-ACC0-9F13E3DE970E}">
      <dsp:nvSpPr>
        <dsp:cNvPr id="0" name=""/>
        <dsp:cNvSpPr/>
      </dsp:nvSpPr>
      <dsp:spPr>
        <a:xfrm>
          <a:off x="2152181" y="741248"/>
          <a:ext cx="2386756" cy="954702"/>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pt-BR" sz="1600" kern="1200" dirty="0" smtClean="0"/>
            <a:t>Software Design </a:t>
          </a:r>
          <a:r>
            <a:rPr lang="pt-BR" sz="1600" kern="1200" dirty="0" err="1" smtClean="0"/>
            <a:t>Patterns</a:t>
          </a:r>
          <a:endParaRPr lang="pt-BR" sz="1600" kern="1200" dirty="0"/>
        </a:p>
      </dsp:txBody>
      <dsp:txXfrm>
        <a:off x="2629532" y="741248"/>
        <a:ext cx="1432054" cy="954702"/>
      </dsp:txXfrm>
    </dsp:sp>
    <dsp:sp modelId="{33F8B534-7A73-483B-B77D-13666980820B}">
      <dsp:nvSpPr>
        <dsp:cNvPr id="0" name=""/>
        <dsp:cNvSpPr/>
      </dsp:nvSpPr>
      <dsp:spPr>
        <a:xfrm>
          <a:off x="4300262" y="741248"/>
          <a:ext cx="2386756" cy="954702"/>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Final Verification and Validation Phase</a:t>
          </a:r>
          <a:endParaRPr lang="pt-BR" sz="1600" kern="1200" dirty="0"/>
        </a:p>
      </dsp:txBody>
      <dsp:txXfrm>
        <a:off x="4777613" y="741248"/>
        <a:ext cx="1432054" cy="954702"/>
      </dsp:txXfrm>
    </dsp:sp>
    <dsp:sp modelId="{3B11B87F-4E08-4767-9A7E-B4E9739DBE79}">
      <dsp:nvSpPr>
        <dsp:cNvPr id="0" name=""/>
        <dsp:cNvSpPr/>
      </dsp:nvSpPr>
      <dsp:spPr>
        <a:xfrm>
          <a:off x="6448343" y="741248"/>
          <a:ext cx="2386756" cy="954702"/>
        </a:xfrm>
        <a:prstGeom prst="chevron">
          <a:avLst/>
        </a:prstGeom>
        <a:solidFill>
          <a:schemeClr val="accent1">
            <a:lumMod val="5000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Closeout Phase</a:t>
          </a:r>
        </a:p>
      </dsp:txBody>
      <dsp:txXfrm>
        <a:off x="6925694" y="741248"/>
        <a:ext cx="1432054" cy="9547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0050" cy="492125"/>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a:p>
        </p:txBody>
      </p:sp>
      <p:sp>
        <p:nvSpPr>
          <p:cNvPr id="3" name="Date Placeholder 2"/>
          <p:cNvSpPr>
            <a:spLocks noGrp="1"/>
          </p:cNvSpPr>
          <p:nvPr>
            <p:ph type="dt" idx="1"/>
          </p:nvPr>
        </p:nvSpPr>
        <p:spPr>
          <a:xfrm>
            <a:off x="3843338" y="0"/>
            <a:ext cx="2940050" cy="492125"/>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BB82F9DC-2335-4EF5-81CD-86431B0C473C}" type="datetimeFigureOut">
              <a:rPr lang="pt-BR"/>
              <a:pPr>
                <a:defRPr/>
              </a:pPr>
              <a:t>24/11/13</a:t>
            </a:fld>
            <a:endParaRPr lang="pt-BR"/>
          </a:p>
        </p:txBody>
      </p:sp>
      <p:sp>
        <p:nvSpPr>
          <p:cNvPr id="4" name="Slide Image Placeholder 3"/>
          <p:cNvSpPr>
            <a:spLocks noGrp="1" noRot="1" noChangeAspect="1"/>
          </p:cNvSpPr>
          <p:nvPr>
            <p:ph type="sldImg" idx="2"/>
          </p:nvPr>
        </p:nvSpPr>
        <p:spPr>
          <a:xfrm>
            <a:off x="928688" y="739775"/>
            <a:ext cx="4927600" cy="36957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Notes Placeholder 4"/>
          <p:cNvSpPr>
            <a:spLocks noGrp="1"/>
          </p:cNvSpPr>
          <p:nvPr>
            <p:ph type="body" sz="quarter" idx="3"/>
          </p:nvPr>
        </p:nvSpPr>
        <p:spPr>
          <a:xfrm>
            <a:off x="677863" y="4681538"/>
            <a:ext cx="5429250" cy="4435475"/>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pt-BR" noProof="0"/>
          </a:p>
        </p:txBody>
      </p:sp>
      <p:sp>
        <p:nvSpPr>
          <p:cNvPr id="6" name="Footer Placeholder 5"/>
          <p:cNvSpPr>
            <a:spLocks noGrp="1"/>
          </p:cNvSpPr>
          <p:nvPr>
            <p:ph type="ftr" sz="quarter" idx="4"/>
          </p:nvPr>
        </p:nvSpPr>
        <p:spPr>
          <a:xfrm>
            <a:off x="0" y="9361488"/>
            <a:ext cx="2940050" cy="49371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a:p>
        </p:txBody>
      </p:sp>
      <p:sp>
        <p:nvSpPr>
          <p:cNvPr id="7" name="Slide Number Placeholder 6"/>
          <p:cNvSpPr>
            <a:spLocks noGrp="1"/>
          </p:cNvSpPr>
          <p:nvPr>
            <p:ph type="sldNum" sz="quarter" idx="5"/>
          </p:nvPr>
        </p:nvSpPr>
        <p:spPr>
          <a:xfrm>
            <a:off x="3843338" y="9361488"/>
            <a:ext cx="2940050" cy="493712"/>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513496C8-B086-4780-9187-0AD405E14087}" type="slidenum">
              <a:rPr lang="pt-BR"/>
              <a:pPr>
                <a:defRPr/>
              </a:pPr>
              <a:t>‹#›</a:t>
            </a:fld>
            <a:endParaRPr lang="pt-BR"/>
          </a:p>
        </p:txBody>
      </p:sp>
    </p:spTree>
    <p:extLst>
      <p:ext uri="{BB962C8B-B14F-4D97-AF65-F5344CB8AC3E}">
        <p14:creationId xmlns:p14="http://schemas.microsoft.com/office/powerpoint/2010/main" val="10704704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6B3C6C-3452-4AC0-BFAC-E3121E13FC9A}" type="slidenum">
              <a:rPr lang="pt-BR"/>
              <a:pPr fontAlgn="base">
                <a:spcBef>
                  <a:spcPct val="0"/>
                </a:spcBef>
                <a:spcAft>
                  <a:spcPct val="0"/>
                </a:spcAft>
                <a:defRPr/>
              </a:pPr>
              <a:t>1</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19</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www.javaworld.com</a:t>
            </a:r>
            <a:r>
              <a:rPr lang="en-US" baseline="0" dirty="0" smtClean="0"/>
              <a:t>/</a:t>
            </a:r>
            <a:r>
              <a:rPr lang="en-US" baseline="0" dirty="0" err="1" smtClean="0"/>
              <a:t>javaworld</a:t>
            </a:r>
            <a:r>
              <a:rPr lang="en-US" baseline="0" dirty="0" smtClean="0"/>
              <a:t>/jw-05-2003/jw-0530-designpatterns.html</a:t>
            </a:r>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20</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patternko.com</a:t>
            </a:r>
            <a:r>
              <a:rPr lang="en-US" baseline="0" dirty="0" smtClean="0"/>
              <a:t>/adapter-pattern-design/</a:t>
            </a:r>
          </a:p>
          <a:p>
            <a:pPr eaLnBrk="1" hangingPunct="1"/>
            <a:r>
              <a:rPr lang="en-US" baseline="0" dirty="0" smtClean="0"/>
              <a:t>http://</a:t>
            </a:r>
            <a:r>
              <a:rPr lang="en-US" baseline="0" dirty="0" err="1" smtClean="0"/>
              <a:t>www.oodesign.com</a:t>
            </a:r>
            <a:r>
              <a:rPr lang="en-US" baseline="0" dirty="0" smtClean="0"/>
              <a:t>/adapter-</a:t>
            </a:r>
            <a:r>
              <a:rPr lang="en-US" baseline="0" dirty="0" err="1" smtClean="0"/>
              <a:t>pattern.html</a:t>
            </a:r>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21</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patternko.com</a:t>
            </a:r>
            <a:r>
              <a:rPr lang="en-US" baseline="0" dirty="0" smtClean="0"/>
              <a:t>/adapter-pattern-design/</a:t>
            </a:r>
          </a:p>
          <a:p>
            <a:pPr eaLnBrk="1" hangingPunct="1"/>
            <a:r>
              <a:rPr lang="en-US" baseline="0" dirty="0" smtClean="0"/>
              <a:t>http://</a:t>
            </a:r>
            <a:r>
              <a:rPr lang="en-US" baseline="0" dirty="0" err="1" smtClean="0"/>
              <a:t>www.oodesign.com</a:t>
            </a:r>
            <a:r>
              <a:rPr lang="en-US" baseline="0" dirty="0" smtClean="0"/>
              <a:t>/adapter-</a:t>
            </a:r>
            <a:r>
              <a:rPr lang="en-US" baseline="0" dirty="0" err="1" smtClean="0"/>
              <a:t>pattern.html</a:t>
            </a:r>
            <a:endParaRPr lang="en-US" baseline="0" dirty="0" smtClean="0"/>
          </a:p>
          <a:p>
            <a:pPr eaLnBrk="1" hangingPunct="1"/>
            <a:r>
              <a:rPr lang="en-US" baseline="0" dirty="0" smtClean="0"/>
              <a:t>http://</a:t>
            </a:r>
            <a:r>
              <a:rPr lang="en-US" baseline="0" dirty="0" err="1" smtClean="0"/>
              <a:t>en.wikipedia.org</a:t>
            </a:r>
            <a:r>
              <a:rPr lang="en-US" baseline="0" dirty="0" smtClean="0"/>
              <a:t>/wiki/</a:t>
            </a:r>
            <a:r>
              <a:rPr lang="en-US" baseline="0" dirty="0" err="1" smtClean="0"/>
              <a:t>Adapter_pattern</a:t>
            </a:r>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22</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www.codeproject.com</a:t>
            </a:r>
            <a:r>
              <a:rPr lang="en-US" baseline="0" dirty="0" smtClean="0"/>
              <a:t>/Articles/386926/Singleton-Refactoring</a:t>
            </a:r>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24</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en.wikipedia.org</a:t>
            </a:r>
            <a:r>
              <a:rPr lang="en-US" baseline="0" dirty="0" smtClean="0"/>
              <a:t>/wiki/</a:t>
            </a:r>
            <a:r>
              <a:rPr lang="en-US" baseline="0" dirty="0" err="1" smtClean="0"/>
              <a:t>Observer_pattern</a:t>
            </a:r>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25</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en.wikipedia.org</a:t>
            </a:r>
            <a:r>
              <a:rPr lang="en-US" baseline="0" dirty="0" smtClean="0"/>
              <a:t>/wiki/</a:t>
            </a:r>
            <a:r>
              <a:rPr lang="en-US" baseline="0" dirty="0" err="1" smtClean="0"/>
              <a:t>Observer_pattern</a:t>
            </a:r>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26</a:t>
            </a:fld>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en.wikipedia.org</a:t>
            </a:r>
            <a:r>
              <a:rPr lang="en-US" baseline="0" dirty="0" smtClean="0"/>
              <a:t>/wiki/</a:t>
            </a:r>
            <a:r>
              <a:rPr lang="en-US" baseline="0" dirty="0" err="1" smtClean="0"/>
              <a:t>Observer_pattern</a:t>
            </a:r>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27</a:t>
            </a:fld>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www.oodesign.com</a:t>
            </a:r>
            <a:r>
              <a:rPr lang="en-US" baseline="0" dirty="0" smtClean="0"/>
              <a:t>/object-pool-</a:t>
            </a:r>
            <a:r>
              <a:rPr lang="en-US" baseline="0" dirty="0" err="1" smtClean="0"/>
              <a:t>pattern.html</a:t>
            </a:r>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28</a:t>
            </a:fld>
            <a:endParaRPr 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www.cs.sjsu.edu</a:t>
            </a:r>
            <a:r>
              <a:rPr lang="en-US" baseline="0" dirty="0" smtClean="0"/>
              <a:t>/~</a:t>
            </a:r>
            <a:r>
              <a:rPr lang="en-US" baseline="0" dirty="0" err="1" smtClean="0"/>
              <a:t>pearce</a:t>
            </a:r>
            <a:r>
              <a:rPr lang="en-US" baseline="0" dirty="0" smtClean="0"/>
              <a:t>/modules/cases/</a:t>
            </a:r>
            <a:r>
              <a:rPr lang="en-US" baseline="0" dirty="0" err="1" smtClean="0"/>
              <a:t>uw</a:t>
            </a:r>
            <a:r>
              <a:rPr lang="en-US" baseline="0" dirty="0" smtClean="0"/>
              <a:t>/</a:t>
            </a:r>
            <a:r>
              <a:rPr lang="en-US" baseline="0" dirty="0" err="1" smtClean="0"/>
              <a:t>strategy.htm</a:t>
            </a:r>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30</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3</a:t>
            </a:fld>
            <a:endParaRPr lang="pt-B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baseline="0" dirty="0" smtClean="0"/>
              <a:t>http://</a:t>
            </a:r>
            <a:r>
              <a:rPr lang="en-US" baseline="0" dirty="0" err="1" smtClean="0"/>
              <a:t>en.wikipedia.org</a:t>
            </a:r>
            <a:r>
              <a:rPr lang="en-US" baseline="0" dirty="0" smtClean="0"/>
              <a:t>/wiki/</a:t>
            </a:r>
            <a:r>
              <a:rPr lang="en-US" baseline="0" dirty="0" err="1" smtClean="0"/>
              <a:t>Observer_pattern</a:t>
            </a:r>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31</a:t>
            </a:fld>
            <a:endParaRPr 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32</a:t>
            </a:fld>
            <a:endParaRPr 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33</a:t>
            </a:fld>
            <a:endParaRPr 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Build and smoke test is a system test that is typically performed daily or several times per week. The system is completely compiled and linked (built), and a battery of tests is executed to see whether anything malfunctions in an obvious way (“smokes”)</a:t>
            </a:r>
          </a:p>
          <a:p>
            <a:pPr eaLnBrk="1" hangingPunct="1"/>
            <a:r>
              <a:rPr lang="en-US" dirty="0" smtClean="0"/>
              <a:t>Build and smoke tests are valuable because they provide rapid feedback on significant problems. Any problem that occurs during a build and smoke test must result from software modified or added since the previous test. Daily testing ensures that errors are found quickly and that they can be easily tracked to their source</a:t>
            </a:r>
            <a:endParaRPr lang="pt-BR" altLang="zh-CN" dirty="0" smtClean="0"/>
          </a:p>
        </p:txBody>
      </p:sp>
      <p:sp>
        <p:nvSpPr>
          <p:cNvPr id="4" name="Slide Number Placeholder 3"/>
          <p:cNvSpPr>
            <a:spLocks noGrp="1"/>
          </p:cNvSpPr>
          <p:nvPr>
            <p:ph type="sldNum" sz="quarter" idx="5"/>
          </p:nvPr>
        </p:nvSpPr>
        <p:spPr/>
        <p:txBody>
          <a:bodyPr wrap="square" numCol="1" anchorCtr="0" compatLnSpc="1">
            <a:prstTxWarp prst="textNoShape">
              <a:avLst/>
            </a:prstTxWarp>
          </a:bodyPr>
          <a:lstStyle/>
          <a:p>
            <a:pPr fontAlgn="base">
              <a:spcBef>
                <a:spcPct val="0"/>
              </a:spcBef>
              <a:spcAft>
                <a:spcPct val="0"/>
              </a:spcAft>
              <a:defRPr/>
            </a:pPr>
            <a:fld id="{6566C7B4-6D2D-4ACD-866E-24B439D281C3}" type="slidenum">
              <a:rPr lang="zh-CN" altLang="pt-BR" smtClean="0"/>
              <a:pPr fontAlgn="base">
                <a:spcBef>
                  <a:spcPct val="0"/>
                </a:spcBef>
                <a:spcAft>
                  <a:spcPct val="0"/>
                </a:spcAft>
                <a:defRPr/>
              </a:pPr>
              <a:t>42</a:t>
            </a:fld>
            <a:endParaRPr lang="pt-BR"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46</a:t>
            </a:fld>
            <a:endParaRPr 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47</a:t>
            </a:fld>
            <a:endParaRPr 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4" name="Slide Number Placeholder 3"/>
          <p:cNvSpPr>
            <a:spLocks noGrp="1"/>
          </p:cNvSpPr>
          <p:nvPr>
            <p:ph type="sldNum" sz="quarter" idx="5"/>
          </p:nvPr>
        </p:nvSpPr>
        <p:spPr/>
        <p:txBody>
          <a:bodyPr wrap="square" numCol="1" anchorCtr="0" compatLnSpc="1">
            <a:prstTxWarp prst="textNoShape">
              <a:avLst/>
            </a:prstTxWarp>
          </a:bodyPr>
          <a:lstStyle/>
          <a:p>
            <a:pPr fontAlgn="base">
              <a:spcBef>
                <a:spcPct val="0"/>
              </a:spcBef>
              <a:spcAft>
                <a:spcPct val="0"/>
              </a:spcAft>
              <a:defRPr/>
            </a:pPr>
            <a:fld id="{3F636A6E-CE0C-4618-9A2F-52BD2BB62A61}" type="slidenum">
              <a:rPr lang="zh-CN" altLang="pt-BR" smtClean="0"/>
              <a:pPr fontAlgn="base">
                <a:spcBef>
                  <a:spcPct val="0"/>
                </a:spcBef>
                <a:spcAft>
                  <a:spcPct val="0"/>
                </a:spcAft>
                <a:defRPr/>
              </a:pPr>
              <a:t>62</a:t>
            </a:fld>
            <a:endParaRPr lang="pt-BR"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4</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657FAA7-4972-4EBC-840D-4DCB4BF08636}" type="slidenum">
              <a:rPr lang="pt-BR" smtClean="0"/>
              <a:pPr>
                <a:defRPr/>
              </a:pPr>
              <a:t>6</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657FAA7-4972-4EBC-840D-4DCB4BF08636}" type="slidenum">
              <a:rPr lang="pt-BR" smtClean="0"/>
              <a:pPr>
                <a:defRPr/>
              </a:pPr>
              <a:t>7</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20483" name="Slide Number Placeholder 3"/>
          <p:cNvSpPr txBox="1">
            <a:spLocks noGrp="1"/>
          </p:cNvSpPr>
          <p:nvPr/>
        </p:nvSpPr>
        <p:spPr bwMode="auto">
          <a:xfrm>
            <a:off x="3843338" y="9361488"/>
            <a:ext cx="2940050" cy="493712"/>
          </a:xfrm>
          <a:prstGeom prst="rect">
            <a:avLst/>
          </a:prstGeom>
          <a:noFill/>
          <a:ln w="9525">
            <a:noFill/>
            <a:miter lim="800000"/>
            <a:headEnd/>
            <a:tailEnd/>
          </a:ln>
        </p:spPr>
        <p:txBody>
          <a:bodyPr anchor="b"/>
          <a:lstStyle/>
          <a:p>
            <a:pPr algn="r"/>
            <a:fld id="{6B9B83EB-7A91-4D0D-8704-1F383FE29EB2}" type="slidenum">
              <a:rPr lang="zh-CN" altLang="pt-BR" sz="1200">
                <a:latin typeface="Calibri" pitchFamily="34" charset="0"/>
              </a:rPr>
              <a:pPr algn="r"/>
              <a:t>9</a:t>
            </a:fld>
            <a:endParaRPr lang="pt-BR" altLang="zh-CN" sz="120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23555" name="Slide Number Placeholder 3"/>
          <p:cNvSpPr txBox="1">
            <a:spLocks noGrp="1"/>
          </p:cNvSpPr>
          <p:nvPr/>
        </p:nvSpPr>
        <p:spPr bwMode="auto">
          <a:xfrm>
            <a:off x="3843338" y="9361488"/>
            <a:ext cx="2940050" cy="493712"/>
          </a:xfrm>
          <a:prstGeom prst="rect">
            <a:avLst/>
          </a:prstGeom>
          <a:noFill/>
          <a:ln w="9525">
            <a:noFill/>
            <a:miter lim="800000"/>
            <a:headEnd/>
            <a:tailEnd/>
          </a:ln>
        </p:spPr>
        <p:txBody>
          <a:bodyPr anchor="b"/>
          <a:lstStyle/>
          <a:p>
            <a:pPr algn="r"/>
            <a:fld id="{F0B0B6EC-32FC-49AE-B1B7-F3884FD4020F}" type="slidenum">
              <a:rPr lang="zh-CN" altLang="pt-BR" sz="1200">
                <a:latin typeface="Calibri" pitchFamily="34" charset="0"/>
              </a:rPr>
              <a:pPr algn="r"/>
              <a:t>11</a:t>
            </a:fld>
            <a:endParaRPr lang="pt-BR" altLang="zh-CN" sz="120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Name of pattern</a:t>
            </a:r>
          </a:p>
          <a:p>
            <a:pPr eaLnBrk="1" hangingPunct="1"/>
            <a:r>
              <a:rPr lang="en-US" dirty="0" smtClean="0"/>
              <a:t>Problem describes</a:t>
            </a:r>
            <a:r>
              <a:rPr lang="en-US" baseline="0" dirty="0" smtClean="0"/>
              <a:t> when to apply the pattern (what problem it solves)</a:t>
            </a:r>
          </a:p>
          <a:p>
            <a:pPr eaLnBrk="1" hangingPunct="1"/>
            <a:r>
              <a:rPr lang="en-US" baseline="0" dirty="0" smtClean="0"/>
              <a:t>Solutions describes how to solve the problem</a:t>
            </a:r>
          </a:p>
          <a:p>
            <a:pPr eaLnBrk="1" hangingPunct="1"/>
            <a:r>
              <a:rPr lang="en-US" baseline="0" dirty="0" smtClean="0"/>
              <a:t>Constraints are the results and trade-offs of apply the pattern</a:t>
            </a:r>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16</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baseline="0" dirty="0" smtClean="0"/>
          </a:p>
        </p:txBody>
      </p:sp>
      <p:sp>
        <p:nvSpPr>
          <p:cNvPr id="4" name="Slide Number Placeholder 3"/>
          <p:cNvSpPr>
            <a:spLocks noGrp="1"/>
          </p:cNvSpPr>
          <p:nvPr>
            <p:ph type="sldNum" sz="quarter" idx="5"/>
          </p:nvPr>
        </p:nvSpPr>
        <p:spPr/>
        <p:txBody>
          <a:bodyPr/>
          <a:lstStyle/>
          <a:p>
            <a:pPr>
              <a:defRPr/>
            </a:pPr>
            <a:fld id="{62A4DD5D-D107-4655-B6A0-4DC36C1B9639}" type="slidenum">
              <a:rPr lang="pt-BR" smtClean="0"/>
              <a:pPr>
                <a:defRPr/>
              </a:pPr>
              <a:t>17</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4567EB58-BC31-4FE9-9A41-6920DE11A8DC}" type="datetime1">
              <a:rPr lang="pt-BR" smtClean="0"/>
              <a:pPr>
                <a:defRPr/>
              </a:pPr>
              <a:t>24/11/13</a:t>
            </a:fld>
            <a:endParaRPr lang="pt-BR"/>
          </a:p>
        </p:txBody>
      </p:sp>
      <p:sp>
        <p:nvSpPr>
          <p:cNvPr id="5" name="Footer Placeholder 4"/>
          <p:cNvSpPr>
            <a:spLocks noGrp="1"/>
          </p:cNvSpPr>
          <p:nvPr>
            <p:ph type="ftr" sz="quarter" idx="11"/>
          </p:nvPr>
        </p:nvSpPr>
        <p:spPr/>
        <p:txBody>
          <a:bodyPr/>
          <a:lstStyle/>
          <a:p>
            <a:pPr>
              <a:defRPr/>
            </a:pPr>
            <a:r>
              <a:rPr lang="pt-BR" smtClean="0"/>
              <a:t>IS2102 Requirements Analysis and Design</a:t>
            </a:r>
            <a:endParaRPr lang="pt-B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a:defRPr/>
            </a:pPr>
            <a:fld id="{8B8A3D69-5C08-48AE-8D25-1D7AF37FEB20}" type="slidenum">
              <a:rPr lang="pt-BR" smtClean="0"/>
              <a:pPr>
                <a:defRPr/>
              </a:pPr>
              <a:t>‹#›</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4DA4CE3B-20DF-4174-8940-0214E82A72EC}" type="datetime1">
              <a:rPr lang="pt-BR" smtClean="0"/>
              <a:pPr>
                <a:defRPr/>
              </a:pPr>
              <a:t>24/11/13</a:t>
            </a:fld>
            <a:endParaRPr lang="pt-BR"/>
          </a:p>
        </p:txBody>
      </p:sp>
      <p:sp>
        <p:nvSpPr>
          <p:cNvPr id="5" name="Footer Placeholder 4"/>
          <p:cNvSpPr>
            <a:spLocks noGrp="1"/>
          </p:cNvSpPr>
          <p:nvPr>
            <p:ph type="ftr" sz="quarter" idx="11"/>
          </p:nvPr>
        </p:nvSpPr>
        <p:spPr/>
        <p:txBody>
          <a:bodyPr/>
          <a:lstStyle/>
          <a:p>
            <a:pPr>
              <a:defRPr/>
            </a:pPr>
            <a:r>
              <a:rPr lang="pt-BR" smtClean="0"/>
              <a:t>IS2102 Requirements Analysis and Design</a:t>
            </a:r>
            <a:endParaRPr lang="pt-BR"/>
          </a:p>
        </p:txBody>
      </p:sp>
      <p:sp>
        <p:nvSpPr>
          <p:cNvPr id="6" name="Slide Number Placeholder 5"/>
          <p:cNvSpPr>
            <a:spLocks noGrp="1"/>
          </p:cNvSpPr>
          <p:nvPr>
            <p:ph type="sldNum" sz="quarter" idx="12"/>
          </p:nvPr>
        </p:nvSpPr>
        <p:spPr/>
        <p:txBody>
          <a:bodyPr/>
          <a:lstStyle/>
          <a:p>
            <a:pPr>
              <a:defRPr/>
            </a:pPr>
            <a:fld id="{179092C6-125A-4813-94F0-A454E93DD37D}" type="slidenum">
              <a:rPr lang="pt-BR" smtClean="0"/>
              <a:pPr>
                <a:defRPr/>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070F6C45-79FB-432C-949F-0171A78EDFC9}" type="datetime1">
              <a:rPr lang="pt-BR" smtClean="0"/>
              <a:pPr>
                <a:defRPr/>
              </a:pPr>
              <a:t>24/11/13</a:t>
            </a:fld>
            <a:endParaRPr lang="pt-BR"/>
          </a:p>
        </p:txBody>
      </p:sp>
      <p:sp>
        <p:nvSpPr>
          <p:cNvPr id="5" name="Footer Placeholder 4"/>
          <p:cNvSpPr>
            <a:spLocks noGrp="1"/>
          </p:cNvSpPr>
          <p:nvPr>
            <p:ph type="ftr" sz="quarter" idx="11"/>
          </p:nvPr>
        </p:nvSpPr>
        <p:spPr/>
        <p:txBody>
          <a:bodyPr/>
          <a:lstStyle/>
          <a:p>
            <a:pPr>
              <a:defRPr/>
            </a:pPr>
            <a:r>
              <a:rPr lang="pt-BR" smtClean="0"/>
              <a:t>IS2102 Requirements Analysis and Design</a:t>
            </a:r>
            <a:endParaRPr lang="pt-BR"/>
          </a:p>
        </p:txBody>
      </p:sp>
      <p:sp>
        <p:nvSpPr>
          <p:cNvPr id="6" name="Slide Number Placeholder 5"/>
          <p:cNvSpPr>
            <a:spLocks noGrp="1"/>
          </p:cNvSpPr>
          <p:nvPr>
            <p:ph type="sldNum" sz="quarter" idx="12"/>
          </p:nvPr>
        </p:nvSpPr>
        <p:spPr/>
        <p:txBody>
          <a:bodyPr/>
          <a:lstStyle/>
          <a:p>
            <a:pPr>
              <a:defRPr/>
            </a:pPr>
            <a:fld id="{3B8BB8A5-22A0-4F8C-A414-10ADD7D96A95}" type="slidenum">
              <a:rPr lang="pt-BR" smtClean="0"/>
              <a:pPr>
                <a:defRPr/>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C842BA63-5D8C-4D95-9F63-1961428B5857}" type="datetime1">
              <a:rPr lang="pt-BR" smtClean="0"/>
              <a:pPr>
                <a:defRPr/>
              </a:pPr>
              <a:t>24/11/13</a:t>
            </a:fld>
            <a:endParaRPr lang="pt-BR"/>
          </a:p>
        </p:txBody>
      </p:sp>
      <p:sp>
        <p:nvSpPr>
          <p:cNvPr id="5" name="Footer Placeholder 4"/>
          <p:cNvSpPr>
            <a:spLocks noGrp="1"/>
          </p:cNvSpPr>
          <p:nvPr>
            <p:ph type="ftr" sz="quarter" idx="11"/>
          </p:nvPr>
        </p:nvSpPr>
        <p:spPr/>
        <p:txBody>
          <a:bodyPr/>
          <a:lstStyle/>
          <a:p>
            <a:pPr>
              <a:defRPr/>
            </a:pPr>
            <a:r>
              <a:rPr lang="pt-BR" smtClean="0"/>
              <a:t>IS2102 Requirements Analysis and Design</a:t>
            </a:r>
            <a:endParaRPr lang="pt-BR"/>
          </a:p>
        </p:txBody>
      </p:sp>
      <p:sp>
        <p:nvSpPr>
          <p:cNvPr id="6" name="Slide Number Placeholder 5"/>
          <p:cNvSpPr>
            <a:spLocks noGrp="1"/>
          </p:cNvSpPr>
          <p:nvPr>
            <p:ph type="sldNum" sz="quarter" idx="12"/>
          </p:nvPr>
        </p:nvSpPr>
        <p:spPr/>
        <p:txBody>
          <a:bodyPr/>
          <a:lstStyle/>
          <a:p>
            <a:pPr>
              <a:defRPr/>
            </a:pPr>
            <a:fld id="{73394D97-7756-4994-8453-7CF2822D8A9A}" type="slidenum">
              <a:rPr lang="pt-BR" smtClean="0"/>
              <a:pPr>
                <a:defRPr/>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pPr>
              <a:defRPr/>
            </a:pPr>
            <a:fld id="{E1F97C01-8B4A-45FC-9D17-25CF303FC36C}" type="datetime1">
              <a:rPr lang="pt-BR" smtClean="0"/>
              <a:pPr>
                <a:defRPr/>
              </a:pPr>
              <a:t>24/11/13</a:t>
            </a:fld>
            <a:endParaRPr lang="pt-BR"/>
          </a:p>
        </p:txBody>
      </p:sp>
      <p:sp>
        <p:nvSpPr>
          <p:cNvPr id="8" name="Slide Number Placeholder 7"/>
          <p:cNvSpPr>
            <a:spLocks noGrp="1"/>
          </p:cNvSpPr>
          <p:nvPr>
            <p:ph type="sldNum" sz="quarter" idx="11"/>
          </p:nvPr>
        </p:nvSpPr>
        <p:spPr/>
        <p:txBody>
          <a:bodyPr/>
          <a:lstStyle/>
          <a:p>
            <a:pPr>
              <a:defRPr/>
            </a:pPr>
            <a:fld id="{C2DF7221-1067-4914-B6C8-7F08D1ECECAC}" type="slidenum">
              <a:rPr lang="pt-BR" smtClean="0"/>
              <a:pPr>
                <a:defRPr/>
              </a:pPr>
              <a:t>‹#›</a:t>
            </a:fld>
            <a:endParaRPr lang="pt-BR"/>
          </a:p>
        </p:txBody>
      </p:sp>
      <p:sp>
        <p:nvSpPr>
          <p:cNvPr id="9" name="Footer Placeholder 8"/>
          <p:cNvSpPr>
            <a:spLocks noGrp="1"/>
          </p:cNvSpPr>
          <p:nvPr>
            <p:ph type="ftr" sz="quarter" idx="12"/>
          </p:nvPr>
        </p:nvSpPr>
        <p:spPr/>
        <p:txBody>
          <a:bodyPr/>
          <a:lstStyle/>
          <a:p>
            <a:pPr>
              <a:defRPr/>
            </a:pPr>
            <a:r>
              <a:rPr lang="pt-BR" smtClean="0"/>
              <a:t>IS2102 Requirements Analysis and Design</a:t>
            </a:r>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878C8017-75B6-4E17-995E-323828847434}" type="datetime1">
              <a:rPr lang="pt-BR" smtClean="0"/>
              <a:pPr>
                <a:defRPr/>
              </a:pPr>
              <a:t>24/11/13</a:t>
            </a:fld>
            <a:endParaRPr lang="pt-BR"/>
          </a:p>
        </p:txBody>
      </p:sp>
      <p:sp>
        <p:nvSpPr>
          <p:cNvPr id="6" name="Footer Placeholder 5"/>
          <p:cNvSpPr>
            <a:spLocks noGrp="1"/>
          </p:cNvSpPr>
          <p:nvPr>
            <p:ph type="ftr" sz="quarter" idx="11"/>
          </p:nvPr>
        </p:nvSpPr>
        <p:spPr/>
        <p:txBody>
          <a:bodyPr/>
          <a:lstStyle/>
          <a:p>
            <a:pPr>
              <a:defRPr/>
            </a:pPr>
            <a:r>
              <a:rPr lang="pt-BR" smtClean="0"/>
              <a:t>IS2102 Requirements Analysis and Design</a:t>
            </a:r>
            <a:endParaRPr lang="pt-BR"/>
          </a:p>
        </p:txBody>
      </p:sp>
      <p:sp>
        <p:nvSpPr>
          <p:cNvPr id="7" name="Slide Number Placeholder 6"/>
          <p:cNvSpPr>
            <a:spLocks noGrp="1"/>
          </p:cNvSpPr>
          <p:nvPr>
            <p:ph type="sldNum" sz="quarter" idx="12"/>
          </p:nvPr>
        </p:nvSpPr>
        <p:spPr/>
        <p:txBody>
          <a:bodyPr/>
          <a:lstStyle/>
          <a:p>
            <a:pPr>
              <a:defRPr/>
            </a:pPr>
            <a:fld id="{52493B54-9229-43C1-82FC-8609802715FD}" type="slidenum">
              <a:rPr lang="pt-BR" smtClean="0"/>
              <a:pPr>
                <a:defRPr/>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D1E20721-BF4E-4202-B6BD-868B20EF1900}" type="datetime1">
              <a:rPr lang="pt-BR" smtClean="0"/>
              <a:pPr>
                <a:defRPr/>
              </a:pPr>
              <a:t>24/11/13</a:t>
            </a:fld>
            <a:endParaRPr lang="pt-BR"/>
          </a:p>
        </p:txBody>
      </p:sp>
      <p:sp>
        <p:nvSpPr>
          <p:cNvPr id="8" name="Footer Placeholder 7"/>
          <p:cNvSpPr>
            <a:spLocks noGrp="1"/>
          </p:cNvSpPr>
          <p:nvPr>
            <p:ph type="ftr" sz="quarter" idx="11"/>
          </p:nvPr>
        </p:nvSpPr>
        <p:spPr/>
        <p:txBody>
          <a:bodyPr/>
          <a:lstStyle/>
          <a:p>
            <a:pPr>
              <a:defRPr/>
            </a:pPr>
            <a:r>
              <a:rPr lang="pt-BR" smtClean="0"/>
              <a:t>IS2102 Requirements Analysis and Design</a:t>
            </a:r>
            <a:endParaRPr lang="pt-BR"/>
          </a:p>
        </p:txBody>
      </p:sp>
      <p:sp>
        <p:nvSpPr>
          <p:cNvPr id="9" name="Slide Number Placeholder 8"/>
          <p:cNvSpPr>
            <a:spLocks noGrp="1"/>
          </p:cNvSpPr>
          <p:nvPr>
            <p:ph type="sldNum" sz="quarter" idx="12"/>
          </p:nvPr>
        </p:nvSpPr>
        <p:spPr/>
        <p:txBody>
          <a:bodyPr/>
          <a:lstStyle/>
          <a:p>
            <a:pPr>
              <a:defRPr/>
            </a:pPr>
            <a:fld id="{B0999978-0218-4A3F-B3B1-533B169CEE36}" type="slidenum">
              <a:rPr lang="pt-BR" smtClean="0"/>
              <a:pPr>
                <a:defRPr/>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99686BA7-5C3E-41FB-B406-7CE7EC05668C}" type="datetime1">
              <a:rPr lang="pt-BR" smtClean="0"/>
              <a:pPr>
                <a:defRPr/>
              </a:pPr>
              <a:t>24/11/13</a:t>
            </a:fld>
            <a:endParaRPr lang="pt-BR"/>
          </a:p>
        </p:txBody>
      </p:sp>
      <p:sp>
        <p:nvSpPr>
          <p:cNvPr id="4" name="Footer Placeholder 3"/>
          <p:cNvSpPr>
            <a:spLocks noGrp="1"/>
          </p:cNvSpPr>
          <p:nvPr>
            <p:ph type="ftr" sz="quarter" idx="11"/>
          </p:nvPr>
        </p:nvSpPr>
        <p:spPr/>
        <p:txBody>
          <a:bodyPr/>
          <a:lstStyle/>
          <a:p>
            <a:pPr>
              <a:defRPr/>
            </a:pPr>
            <a:r>
              <a:rPr lang="pt-BR" smtClean="0"/>
              <a:t>IS2102 Requirements Analysis and Design</a:t>
            </a:r>
            <a:endParaRPr lang="pt-BR"/>
          </a:p>
        </p:txBody>
      </p:sp>
      <p:sp>
        <p:nvSpPr>
          <p:cNvPr id="5" name="Slide Number Placeholder 4"/>
          <p:cNvSpPr>
            <a:spLocks noGrp="1"/>
          </p:cNvSpPr>
          <p:nvPr>
            <p:ph type="sldNum" sz="quarter" idx="12"/>
          </p:nvPr>
        </p:nvSpPr>
        <p:spPr/>
        <p:txBody>
          <a:bodyPr/>
          <a:lstStyle/>
          <a:p>
            <a:pPr>
              <a:defRPr/>
            </a:pPr>
            <a:fld id="{74AF1798-9CA3-45A8-9EC4-3FCB2A40753D}" type="slidenum">
              <a:rPr lang="pt-BR" smtClean="0"/>
              <a:pPr>
                <a:defRPr/>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68590E7-6D54-482D-BDBB-7D4C851BF632}" type="datetime1">
              <a:rPr lang="pt-BR" smtClean="0"/>
              <a:pPr>
                <a:defRPr/>
              </a:pPr>
              <a:t>24/11/13</a:t>
            </a:fld>
            <a:endParaRPr lang="pt-BR"/>
          </a:p>
        </p:txBody>
      </p:sp>
      <p:sp>
        <p:nvSpPr>
          <p:cNvPr id="3" name="Footer Placeholder 2"/>
          <p:cNvSpPr>
            <a:spLocks noGrp="1"/>
          </p:cNvSpPr>
          <p:nvPr>
            <p:ph type="ftr" sz="quarter" idx="11"/>
          </p:nvPr>
        </p:nvSpPr>
        <p:spPr/>
        <p:txBody>
          <a:bodyPr/>
          <a:lstStyle/>
          <a:p>
            <a:pPr>
              <a:defRPr/>
            </a:pPr>
            <a:r>
              <a:rPr lang="pt-BR" smtClean="0"/>
              <a:t>IS2102 Requirements Analysis and Design</a:t>
            </a:r>
            <a:endParaRPr lang="pt-BR"/>
          </a:p>
        </p:txBody>
      </p:sp>
      <p:sp>
        <p:nvSpPr>
          <p:cNvPr id="4" name="Slide Number Placeholder 3"/>
          <p:cNvSpPr>
            <a:spLocks noGrp="1"/>
          </p:cNvSpPr>
          <p:nvPr>
            <p:ph type="sldNum" sz="quarter" idx="12"/>
          </p:nvPr>
        </p:nvSpPr>
        <p:spPr/>
        <p:txBody>
          <a:bodyPr/>
          <a:lstStyle/>
          <a:p>
            <a:pPr>
              <a:defRPr/>
            </a:pPr>
            <a:fld id="{06AB319D-0CC7-4D85-B64B-C59037C25650}" type="slidenum">
              <a:rPr lang="pt-BR" smtClean="0"/>
              <a:pPr>
                <a:defRPr/>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1B91202C-5D9E-4315-8F8A-9FEC0DB32A92}" type="datetime1">
              <a:rPr lang="pt-BR" smtClean="0"/>
              <a:pPr>
                <a:defRPr/>
              </a:pPr>
              <a:t>24/11/13</a:t>
            </a:fld>
            <a:endParaRPr lang="pt-BR"/>
          </a:p>
        </p:txBody>
      </p:sp>
      <p:sp>
        <p:nvSpPr>
          <p:cNvPr id="6" name="Footer Placeholder 5"/>
          <p:cNvSpPr>
            <a:spLocks noGrp="1"/>
          </p:cNvSpPr>
          <p:nvPr>
            <p:ph type="ftr" sz="quarter" idx="11"/>
          </p:nvPr>
        </p:nvSpPr>
        <p:spPr/>
        <p:txBody>
          <a:bodyPr/>
          <a:lstStyle/>
          <a:p>
            <a:pPr>
              <a:defRPr/>
            </a:pPr>
            <a:r>
              <a:rPr lang="pt-BR" smtClean="0"/>
              <a:t>IS2102 Requirements Analysis and Design</a:t>
            </a:r>
            <a:endParaRPr lang="pt-BR"/>
          </a:p>
        </p:txBody>
      </p:sp>
      <p:sp>
        <p:nvSpPr>
          <p:cNvPr id="7" name="Slide Number Placeholder 6"/>
          <p:cNvSpPr>
            <a:spLocks noGrp="1"/>
          </p:cNvSpPr>
          <p:nvPr>
            <p:ph type="sldNum" sz="quarter" idx="12"/>
          </p:nvPr>
        </p:nvSpPr>
        <p:spPr/>
        <p:txBody>
          <a:bodyPr/>
          <a:lstStyle/>
          <a:p>
            <a:pPr>
              <a:defRPr/>
            </a:pPr>
            <a:fld id="{E816F5CB-71D2-4E03-BA87-68271E94AAAB}" type="slidenum">
              <a:rPr lang="pt-BR" smtClean="0"/>
              <a:pPr>
                <a:defRPr/>
              </a:pPr>
              <a:t>‹#›</a:t>
            </a:fld>
            <a:endParaRPr lang="pt-B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FF2C667-2EB8-4357-B275-6876A4861422}" type="datetime1">
              <a:rPr lang="pt-BR" smtClean="0"/>
              <a:pPr>
                <a:defRPr/>
              </a:pPr>
              <a:t>24/11/13</a:t>
            </a:fld>
            <a:endParaRPr lang="pt-BR"/>
          </a:p>
        </p:txBody>
      </p:sp>
      <p:sp>
        <p:nvSpPr>
          <p:cNvPr id="6" name="Footer Placeholder 5"/>
          <p:cNvSpPr>
            <a:spLocks noGrp="1"/>
          </p:cNvSpPr>
          <p:nvPr>
            <p:ph type="ftr" sz="quarter" idx="11"/>
          </p:nvPr>
        </p:nvSpPr>
        <p:spPr/>
        <p:txBody>
          <a:bodyPr/>
          <a:lstStyle/>
          <a:p>
            <a:pPr>
              <a:defRPr/>
            </a:pPr>
            <a:r>
              <a:rPr lang="pt-BR" smtClean="0"/>
              <a:t>IS2102 Requirements Analysis and Design</a:t>
            </a:r>
            <a:endParaRPr lang="pt-B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a:defRPr/>
            </a:pPr>
            <a:fld id="{29A07E08-F14E-43B9-AE94-A91ED02730DF}" type="slidenum">
              <a:rPr lang="pt-BR" smtClean="0"/>
              <a:pPr>
                <a:defRPr/>
              </a:pPr>
              <a:t>‹#›</a:t>
            </a:fld>
            <a:endParaRPr lang="pt-B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pPr>
              <a:defRPr/>
            </a:pPr>
            <a:fld id="{18081404-B881-403D-839B-D30DEB35F8D3}" type="datetime1">
              <a:rPr lang="pt-BR" smtClean="0"/>
              <a:pPr>
                <a:defRPr/>
              </a:pPr>
              <a:t>24/11/13</a:t>
            </a:fld>
            <a:endParaRPr lang="pt-B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pPr>
              <a:defRPr/>
            </a:pPr>
            <a:r>
              <a:rPr lang="pt-BR" smtClean="0"/>
              <a:t>IS2102 Requirements Analysis and Design</a:t>
            </a:r>
            <a:endParaRPr lang="pt-BR"/>
          </a:p>
        </p:txBody>
      </p:sp>
      <p:sp>
        <p:nvSpPr>
          <p:cNvPr id="6" name="Slide Number Placeholder 5"/>
          <p:cNvSpPr>
            <a:spLocks noGrp="1"/>
          </p:cNvSpPr>
          <p:nvPr>
            <p:ph type="sldNum" sz="quarter" idx="4"/>
          </p:nvPr>
        </p:nvSpPr>
        <p:spPr>
          <a:xfrm>
            <a:off x="7696200" y="6324600"/>
            <a:ext cx="1315721" cy="365125"/>
          </a:xfrm>
          <a:prstGeom prst="rect">
            <a:avLst/>
          </a:prstGeom>
        </p:spPr>
        <p:txBody>
          <a:bodyPr vert="horz" lIns="91440" tIns="45720" rIns="91440" bIns="45720" rtlCol="0" anchor="ctr"/>
          <a:lstStyle>
            <a:lvl1pPr algn="r">
              <a:defRPr sz="2400" b="1">
                <a:solidFill>
                  <a:schemeClr val="tx2"/>
                </a:solidFill>
              </a:defRPr>
            </a:lvl1pPr>
          </a:lstStyle>
          <a:p>
            <a:pPr>
              <a:defRPr/>
            </a:pPr>
            <a:fld id="{16AC1E32-7043-4A71-BAF5-6BB76F63E556}" type="slidenum">
              <a:rPr lang="pt-BR" smtClean="0"/>
              <a:pPr>
                <a:defRPr/>
              </a:pPr>
              <a:t>‹#›</a:t>
            </a:fld>
            <a:endParaRPr lang="pt-B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diagramData" Target="../diagrams/data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3.xml"/><Relationship Id="rId2" Type="http://schemas.openxmlformats.org/officeDocument/2006/relationships/diagramData" Target="../diagrams/data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eaLnBrk="1" fontAlgn="auto" hangingPunct="1">
              <a:spcAft>
                <a:spcPts val="0"/>
              </a:spcAft>
              <a:defRPr/>
            </a:pPr>
            <a:r>
              <a:rPr lang="en-US" sz="4800" smtClean="0"/>
              <a:t>Lecture11</a:t>
            </a:r>
            <a:r>
              <a:rPr lang="en-US" sz="4800" dirty="0" smtClean="0"/>
              <a:t/>
            </a:r>
            <a:br>
              <a:rPr lang="en-US" sz="4800" dirty="0" smtClean="0"/>
            </a:br>
            <a:r>
              <a:rPr lang="en-US" sz="4800" dirty="0" smtClean="0"/>
              <a:t>Construction, Final Verification and Validation, and Closeout Phase</a:t>
            </a:r>
            <a:endParaRPr lang="pt-BR" sz="4800" dirty="0"/>
          </a:p>
        </p:txBody>
      </p:sp>
      <p:sp>
        <p:nvSpPr>
          <p:cNvPr id="3" name="Subtitle 2"/>
          <p:cNvSpPr>
            <a:spLocks noGrp="1"/>
          </p:cNvSpPr>
          <p:nvPr>
            <p:ph type="subTitle" idx="1"/>
          </p:nvPr>
        </p:nvSpPr>
        <p:spPr/>
        <p:txBody>
          <a:bodyPr>
            <a:normAutofit fontScale="85000" lnSpcReduction="10000"/>
          </a:bodyPr>
          <a:lstStyle/>
          <a:p>
            <a:r>
              <a:rPr lang="en-US" b="1" dirty="0">
                <a:effectLst>
                  <a:outerShdw blurRad="31750" dist="25400" dir="5400000" algn="tl" rotWithShape="0">
                    <a:srgbClr val="000000">
                      <a:alpha val="25000"/>
                    </a:srgbClr>
                  </a:outerShdw>
                </a:effectLst>
              </a:rPr>
              <a:t>Reading: Main text, Chp13; Sup text, </a:t>
            </a:r>
            <a:r>
              <a:rPr lang="en-US" b="1" dirty="0" err="1">
                <a:effectLst>
                  <a:outerShdw blurRad="31750" dist="25400" dir="5400000" algn="tl" rotWithShape="0">
                    <a:srgbClr val="000000">
                      <a:alpha val="25000"/>
                    </a:srgbClr>
                  </a:outerShdw>
                </a:effectLst>
              </a:rPr>
              <a:t>Chp</a:t>
            </a:r>
            <a:r>
              <a:rPr lang="en-US" b="1" dirty="0">
                <a:effectLst>
                  <a:outerShdw blurRad="31750" dist="25400" dir="5400000" algn="tl" rotWithShape="0">
                    <a:srgbClr val="000000">
                      <a:alpha val="25000"/>
                    </a:srgbClr>
                  </a:outerShdw>
                </a:effectLst>
              </a:rPr>
              <a:t> 10</a:t>
            </a:r>
            <a:endParaRPr lang="pt-BR" b="1" dirty="0">
              <a:effectLst>
                <a:outerShdw blurRad="31750" dist="25400" dir="5400000" algn="tl" rotWithShape="0">
                  <a:srgbClr val="000000">
                    <a:alpha val="25000"/>
                  </a:srgbClr>
                </a:outerShdw>
              </a:effectLst>
            </a:endParaRPr>
          </a:p>
          <a:p>
            <a:r>
              <a:rPr lang="en-US" dirty="0" err="1" smtClean="0"/>
              <a:t>Lek</a:t>
            </a:r>
            <a:r>
              <a:rPr lang="en-US" dirty="0" smtClean="0"/>
              <a:t> Hsiang </a:t>
            </a:r>
            <a:r>
              <a:rPr lang="en-US" dirty="0" err="1" smtClean="0"/>
              <a:t>Hui</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Construction Phase</a:t>
            </a:r>
            <a:endParaRPr lang="en-US" dirty="0"/>
          </a:p>
        </p:txBody>
      </p:sp>
      <p:sp>
        <p:nvSpPr>
          <p:cNvPr id="21505" name="Content Placeholder 1"/>
          <p:cNvSpPr>
            <a:spLocks noGrp="1"/>
          </p:cNvSpPr>
          <p:nvPr>
            <p:ph idx="1"/>
          </p:nvPr>
        </p:nvSpPr>
        <p:spPr/>
        <p:txBody>
          <a:bodyPr/>
          <a:lstStyle/>
          <a:p>
            <a:pPr eaLnBrk="1" hangingPunct="1"/>
            <a:r>
              <a:rPr lang="en-US" sz="2400" dirty="0" smtClean="0"/>
              <a:t>In</a:t>
            </a:r>
            <a:r>
              <a:rPr lang="en-US" sz="2400" b="1" dirty="0" smtClean="0"/>
              <a:t> </a:t>
            </a:r>
            <a:r>
              <a:rPr lang="en-US" sz="2400" dirty="0" smtClean="0">
                <a:solidFill>
                  <a:srgbClr val="D1282E"/>
                </a:solidFill>
              </a:rPr>
              <a:t>iterative projects</a:t>
            </a:r>
          </a:p>
          <a:p>
            <a:pPr lvl="1" eaLnBrk="1" hangingPunct="1"/>
            <a:r>
              <a:rPr lang="en-US" sz="2000" dirty="0" smtClean="0"/>
              <a:t>Requirements analysis and solution development take place over a number of iterations</a:t>
            </a:r>
          </a:p>
          <a:p>
            <a:pPr lvl="1" eaLnBrk="1" hangingPunct="1"/>
            <a:r>
              <a:rPr lang="en-US" sz="2000" dirty="0" smtClean="0"/>
              <a:t>The steps described for the Discovery phase are carried out during each iteration of the Construction phase</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10</a:t>
            </a:fld>
            <a:endParaRPr lang="pt-B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txBox="1">
            <a:spLocks noGrp="1"/>
          </p:cNvSpPr>
          <p:nvPr/>
        </p:nvSpPr>
        <p:spPr bwMode="auto">
          <a:xfrm>
            <a:off x="4379913" y="6408738"/>
            <a:ext cx="3163887" cy="365125"/>
          </a:xfrm>
          <a:prstGeom prst="rect">
            <a:avLst/>
          </a:prstGeom>
          <a:noFill/>
          <a:ln>
            <a:miter lim="800000"/>
            <a:headEnd/>
            <a:tailEnd/>
          </a:ln>
        </p:spPr>
        <p:txBody>
          <a:bodyPr anchor="b"/>
          <a:lstStyle/>
          <a:p>
            <a:pPr algn="r">
              <a:defRPr/>
            </a:pPr>
            <a:r>
              <a:rPr lang="pt-BR" altLang="zh-CN" sz="1000" dirty="0">
                <a:latin typeface="+mn-lt"/>
                <a:ea typeface="宋体" charset="-122"/>
                <a:cs typeface="+mn-cs"/>
              </a:rPr>
              <a:t>IS2102 </a:t>
            </a:r>
            <a:r>
              <a:rPr lang="en-US" sz="1000" dirty="0">
                <a:latin typeface="+mn-lt"/>
                <a:cs typeface="+mn-cs"/>
              </a:rPr>
              <a:t>Requirements Analysis and Design</a:t>
            </a:r>
            <a:endParaRPr lang="pt-BR" altLang="zh-CN" sz="1000" dirty="0">
              <a:latin typeface="+mn-lt"/>
              <a:ea typeface="宋体" charset="-122"/>
              <a:cs typeface="+mn-cs"/>
            </a:endParaRPr>
          </a:p>
        </p:txBody>
      </p:sp>
      <p:graphicFrame>
        <p:nvGraphicFramePr>
          <p:cNvPr id="11" name="Diagram 10"/>
          <p:cNvGraphicFramePr/>
          <p:nvPr/>
        </p:nvGraphicFramePr>
        <p:xfrm>
          <a:off x="685800" y="1219200"/>
          <a:ext cx="79248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4"/>
          <p:cNvSpPr txBox="1">
            <a:spLocks/>
          </p:cNvSpPr>
          <p:nvPr/>
        </p:nvSpPr>
        <p:spPr>
          <a:xfrm>
            <a:off x="457200" y="152718"/>
            <a:ext cx="7391400" cy="1371600"/>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defRPr/>
            </a:pPr>
            <a:r>
              <a:rPr lang="en-US" dirty="0" smtClean="0"/>
              <a:t>Iterative Projects</a:t>
            </a:r>
            <a:endParaRPr lang="en-US" dirty="0"/>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11</a:t>
            </a:fld>
            <a:endParaRPr lang="pt-B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graphicEl>
                                              <a:dgm id="{FD3E7E3B-F921-4F05-B871-5AF36B4A1A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graphicEl>
                                              <a:dgm id="{6D7CA3A9-9BB4-4C25-85DC-7FF19D56C96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
                                            <p:graphicEl>
                                              <a:dgm id="{EAA3744F-CFAF-459B-9170-FBAD1ED0615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
                                            <p:graphicEl>
                                              <a:dgm id="{5D84406E-58E3-4D86-B4A1-7470851704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
                                            <p:graphicEl>
                                              <a:dgm id="{82143A52-8A83-4143-8EF0-D7C3B564922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
                                            <p:graphicEl>
                                              <a:dgm id="{276FEA20-5AB1-463C-95DF-AC6033D87A9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
                                            <p:graphicEl>
                                              <a:dgm id="{7545F075-30AB-44BC-9599-29B61E5C849D}"/>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
                                            <p:graphicEl>
                                              <a:dgm id="{FB06E2BD-6E44-44D0-B99B-F7EDDADB251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1">
                                            <p:graphicEl>
                                              <a:dgm id="{0A79D0F7-F3F2-4F51-B809-6DED9FFAC7E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sz="6000" dirty="0" smtClean="0"/>
              <a:t>Implementation</a:t>
            </a: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10" name="Slide Number Placeholder 6"/>
          <p:cNvSpPr>
            <a:spLocks noGrp="1"/>
          </p:cNvSpPr>
          <p:nvPr>
            <p:ph type="sldNum" sz="quarter" idx="11"/>
          </p:nvPr>
        </p:nvSpPr>
        <p:spPr>
          <a:xfrm>
            <a:off x="7696200" y="6324600"/>
            <a:ext cx="1315721" cy="365125"/>
          </a:xfrm>
        </p:spPr>
        <p:txBody>
          <a:bodyPr/>
          <a:lstStyle/>
          <a:p>
            <a:pPr>
              <a:defRPr/>
            </a:pPr>
            <a:fld id="{2E963B76-9E01-418E-97BA-89ACF7789273}" type="slidenum">
              <a:rPr lang="pt-BR" smtClean="0"/>
              <a:pPr>
                <a:defRPr/>
              </a:pPr>
              <a:t>12</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stretch>
            <a:fillRect/>
          </a:stretch>
        </p:blipFill>
        <p:spPr>
          <a:xfrm>
            <a:off x="0" y="3581401"/>
            <a:ext cx="8936579" cy="3428999"/>
          </a:xfrm>
          <a:prstGeom prst="rect">
            <a:avLst/>
          </a:prstGeom>
        </p:spPr>
      </p:pic>
      <p:sp>
        <p:nvSpPr>
          <p:cNvPr id="5" name="Title 4"/>
          <p:cNvSpPr>
            <a:spLocks noGrp="1"/>
          </p:cNvSpPr>
          <p:nvPr>
            <p:ph type="title"/>
          </p:nvPr>
        </p:nvSpPr>
        <p:spPr/>
        <p:txBody>
          <a:bodyPr/>
          <a:lstStyle/>
          <a:p>
            <a:pPr eaLnBrk="1" hangingPunct="1">
              <a:defRPr/>
            </a:pPr>
            <a:r>
              <a:rPr lang="en-US" dirty="0" smtClean="0"/>
              <a:t>Frameworks and common standards</a:t>
            </a:r>
            <a:endParaRPr lang="en-US" dirty="0"/>
          </a:p>
        </p:txBody>
      </p:sp>
      <p:sp>
        <p:nvSpPr>
          <p:cNvPr id="13"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13</a:t>
            </a:fld>
            <a:endParaRPr lang="pt-BR"/>
          </a:p>
        </p:txBody>
      </p:sp>
      <p:sp>
        <p:nvSpPr>
          <p:cNvPr id="16" name="TextBox 15"/>
          <p:cNvSpPr txBox="1"/>
          <p:nvPr/>
        </p:nvSpPr>
        <p:spPr>
          <a:xfrm>
            <a:off x="4267200" y="1447800"/>
            <a:ext cx="4648200" cy="3416320"/>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eaLnBrk="1" hangingPunct="1"/>
            <a:r>
              <a:rPr lang="en-US" sz="2400" dirty="0" smtClean="0">
                <a:solidFill>
                  <a:srgbClr val="000000"/>
                </a:solidFill>
              </a:rPr>
              <a:t>Recommended to use frameworks and common standards for development</a:t>
            </a:r>
          </a:p>
          <a:p>
            <a:pPr marL="342900" indent="-342900" eaLnBrk="1" hangingPunct="1">
              <a:buFont typeface="Arial"/>
              <a:buChar char="•"/>
            </a:pPr>
            <a:r>
              <a:rPr lang="en-US" sz="2400" dirty="0" smtClean="0">
                <a:solidFill>
                  <a:srgbClr val="000000"/>
                </a:solidFill>
              </a:rPr>
              <a:t>Ensure interoperability</a:t>
            </a:r>
          </a:p>
          <a:p>
            <a:pPr marL="342900" indent="-342900" eaLnBrk="1" hangingPunct="1">
              <a:buFont typeface="Arial"/>
              <a:buChar char="•"/>
            </a:pPr>
            <a:r>
              <a:rPr lang="en-US" sz="2400" dirty="0" smtClean="0"/>
              <a:t>Ensure </a:t>
            </a:r>
            <a:r>
              <a:rPr lang="en-US" sz="2400" dirty="0"/>
              <a:t>standardization and better integration with other system (or future systems</a:t>
            </a:r>
            <a:r>
              <a:rPr lang="en-US" sz="2400" dirty="0" smtClean="0"/>
              <a:t>)</a:t>
            </a:r>
          </a:p>
          <a:p>
            <a:pPr marL="342900" indent="-342900" eaLnBrk="1" hangingPunct="1">
              <a:buFont typeface="Arial"/>
              <a:buChar char="•"/>
            </a:pPr>
            <a:r>
              <a:rPr lang="en-US" sz="2400" dirty="0" smtClean="0"/>
              <a:t>Speeds </a:t>
            </a:r>
            <a:r>
              <a:rPr lang="en-US" sz="2400" dirty="0"/>
              <a:t>up development </a:t>
            </a:r>
            <a:r>
              <a:rPr lang="en-US" sz="2400" dirty="0" smtClean="0"/>
              <a:t>process</a:t>
            </a:r>
            <a:endParaRPr lang="en-US" sz="24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allAtOnce"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sz="6000" dirty="0" smtClean="0"/>
              <a:t>Software Design patterns</a:t>
            </a: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10" name="Slide Number Placeholder 6"/>
          <p:cNvSpPr>
            <a:spLocks noGrp="1"/>
          </p:cNvSpPr>
          <p:nvPr>
            <p:ph type="sldNum" sz="quarter" idx="11"/>
          </p:nvPr>
        </p:nvSpPr>
        <p:spPr>
          <a:xfrm>
            <a:off x="7696200" y="6324600"/>
            <a:ext cx="1315721" cy="365125"/>
          </a:xfrm>
        </p:spPr>
        <p:txBody>
          <a:bodyPr/>
          <a:lstStyle/>
          <a:p>
            <a:pPr>
              <a:defRPr/>
            </a:pPr>
            <a:fld id="{2E963B76-9E01-418E-97BA-89ACF7789273}" type="slidenum">
              <a:rPr lang="pt-BR" smtClean="0"/>
              <a:pPr>
                <a:defRPr/>
              </a:pPr>
              <a:t>14</a:t>
            </a:fld>
            <a:endParaRPr lang="pt-BR" dirty="0"/>
          </a:p>
        </p:txBody>
      </p:sp>
      <p:graphicFrame>
        <p:nvGraphicFramePr>
          <p:cNvPr id="5" name="Diagram 4"/>
          <p:cNvGraphicFramePr/>
          <p:nvPr>
            <p:extLst>
              <p:ext uri="{D42A27DB-BD31-4B8C-83A1-F6EECF244321}">
                <p14:modId xmlns:p14="http://schemas.microsoft.com/office/powerpoint/2010/main" val="3480815782"/>
              </p:ext>
            </p:extLst>
          </p:nvPr>
        </p:nvGraphicFramePr>
        <p:xfrm>
          <a:off x="152400" y="4420800"/>
          <a:ext cx="8839200" cy="243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399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2741696"/>
            <a:ext cx="7010400" cy="4116304"/>
          </a:xfrm>
          <a:prstGeom prst="rect">
            <a:avLst/>
          </a:prstGeom>
        </p:spPr>
      </p:pic>
      <p:sp>
        <p:nvSpPr>
          <p:cNvPr id="5" name="Title 4"/>
          <p:cNvSpPr>
            <a:spLocks noGrp="1"/>
          </p:cNvSpPr>
          <p:nvPr>
            <p:ph type="title"/>
          </p:nvPr>
        </p:nvSpPr>
        <p:spPr/>
        <p:txBody>
          <a:bodyPr/>
          <a:lstStyle/>
          <a:p>
            <a:pPr eaLnBrk="1" hangingPunct="1">
              <a:defRPr/>
            </a:pPr>
            <a:r>
              <a:rPr lang="en-US" dirty="0" smtClean="0"/>
              <a:t>Software design Patterns</a:t>
            </a:r>
            <a:endParaRPr lang="en-US" dirty="0"/>
          </a:p>
        </p:txBody>
      </p:sp>
      <p:sp>
        <p:nvSpPr>
          <p:cNvPr id="13"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15</a:t>
            </a:fld>
            <a:endParaRPr lang="pt-BR"/>
          </a:p>
        </p:txBody>
      </p:sp>
      <p:sp>
        <p:nvSpPr>
          <p:cNvPr id="6" name="Oval 5"/>
          <p:cNvSpPr/>
          <p:nvPr/>
        </p:nvSpPr>
        <p:spPr>
          <a:xfrm>
            <a:off x="3429000" y="914400"/>
            <a:ext cx="5105400" cy="3657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Often we find that many software systems have similar architectural structures, design patterns are approaches to design the architecture</a:t>
            </a:r>
            <a:endParaRPr lang="en-US" sz="2400" dirty="0"/>
          </a:p>
        </p:txBody>
      </p:sp>
    </p:spTree>
    <p:extLst>
      <p:ext uri="{BB962C8B-B14F-4D97-AF65-F5344CB8AC3E}">
        <p14:creationId xmlns:p14="http://schemas.microsoft.com/office/powerpoint/2010/main" val="26263903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Elements of a Pattern</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16</a:t>
            </a:fld>
            <a:endParaRPr lang="pt-BR"/>
          </a:p>
        </p:txBody>
      </p:sp>
      <p:sp>
        <p:nvSpPr>
          <p:cNvPr id="8" name="TextBox 7"/>
          <p:cNvSpPr txBox="1"/>
          <p:nvPr/>
        </p:nvSpPr>
        <p:spPr>
          <a:xfrm>
            <a:off x="4419600" y="1859101"/>
            <a:ext cx="4343400" cy="2000548"/>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eaLnBrk="1" hangingPunct="1"/>
            <a:r>
              <a:rPr lang="en-US" sz="2800" dirty="0" smtClean="0"/>
              <a:t>4 elements of a pattern:</a:t>
            </a:r>
          </a:p>
          <a:p>
            <a:pPr marL="971550" lvl="1" indent="-514350">
              <a:buFont typeface="+mj-lt"/>
              <a:buAutoNum type="arabicPeriod"/>
            </a:pPr>
            <a:r>
              <a:rPr lang="en-US" sz="2400" dirty="0" smtClean="0"/>
              <a:t>Name</a:t>
            </a:r>
          </a:p>
          <a:p>
            <a:pPr marL="971550" lvl="1" indent="-514350">
              <a:buFont typeface="+mj-lt"/>
              <a:buAutoNum type="arabicPeriod"/>
            </a:pPr>
            <a:r>
              <a:rPr lang="en-US" sz="2400" dirty="0" smtClean="0">
                <a:solidFill>
                  <a:schemeClr val="tx1"/>
                </a:solidFill>
              </a:rPr>
              <a:t>Problem</a:t>
            </a:r>
          </a:p>
          <a:p>
            <a:pPr marL="971550" lvl="1" indent="-514350">
              <a:buFont typeface="+mj-lt"/>
              <a:buAutoNum type="arabicPeriod"/>
            </a:pPr>
            <a:r>
              <a:rPr lang="en-US" sz="2400" dirty="0" smtClean="0">
                <a:solidFill>
                  <a:schemeClr val="tx1"/>
                </a:solidFill>
              </a:rPr>
              <a:t>Solution</a:t>
            </a:r>
          </a:p>
          <a:p>
            <a:pPr marL="971550" lvl="1" indent="-514350">
              <a:buFont typeface="+mj-lt"/>
              <a:buAutoNum type="arabicPeriod"/>
            </a:pPr>
            <a:r>
              <a:rPr lang="en-US" sz="2400" dirty="0" smtClean="0">
                <a:solidFill>
                  <a:schemeClr val="tx1"/>
                </a:solidFill>
              </a:rPr>
              <a:t>Constraints</a:t>
            </a:r>
          </a:p>
        </p:txBody>
      </p:sp>
      <p:pic>
        <p:nvPicPr>
          <p:cNvPr id="2" name="Picture 1"/>
          <p:cNvPicPr>
            <a:picLocks noChangeAspect="1"/>
          </p:cNvPicPr>
          <p:nvPr/>
        </p:nvPicPr>
        <p:blipFill>
          <a:blip r:embed="rId3" cstate="print"/>
          <a:stretch>
            <a:fillRect/>
          </a:stretch>
        </p:blipFill>
        <p:spPr>
          <a:xfrm>
            <a:off x="685800" y="1981200"/>
            <a:ext cx="3187649" cy="4267200"/>
          </a:xfrm>
          <a:prstGeom prst="rect">
            <a:avLst/>
          </a:prstGeom>
        </p:spPr>
      </p:pic>
    </p:spTree>
    <p:extLst>
      <p:ext uri="{BB962C8B-B14F-4D97-AF65-F5344CB8AC3E}">
        <p14:creationId xmlns:p14="http://schemas.microsoft.com/office/powerpoint/2010/main" val="17983619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228600" y="1905000"/>
            <a:ext cx="4445000" cy="4445000"/>
          </a:xfrm>
          <a:prstGeom prst="rect">
            <a:avLst/>
          </a:prstGeom>
        </p:spPr>
      </p:pic>
      <p:sp>
        <p:nvSpPr>
          <p:cNvPr id="5" name="Title 4"/>
          <p:cNvSpPr>
            <a:spLocks noGrp="1"/>
          </p:cNvSpPr>
          <p:nvPr>
            <p:ph type="title"/>
          </p:nvPr>
        </p:nvSpPr>
        <p:spPr/>
        <p:txBody>
          <a:bodyPr>
            <a:normAutofit/>
          </a:bodyPr>
          <a:lstStyle/>
          <a:p>
            <a:pPr eaLnBrk="1" fontAlgn="auto" hangingPunct="1">
              <a:spcAft>
                <a:spcPts val="0"/>
              </a:spcAft>
              <a:defRPr/>
            </a:pPr>
            <a:r>
              <a:rPr lang="en-US" dirty="0" smtClean="0"/>
              <a:t>Why study design patterns?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17</a:t>
            </a:fld>
            <a:endParaRPr lang="pt-BR"/>
          </a:p>
        </p:txBody>
      </p:sp>
      <p:sp>
        <p:nvSpPr>
          <p:cNvPr id="10" name="Oval 9"/>
          <p:cNvSpPr/>
          <p:nvPr/>
        </p:nvSpPr>
        <p:spPr>
          <a:xfrm>
            <a:off x="4038600" y="1143000"/>
            <a:ext cx="4892674" cy="3505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These design patterns are best practices which considers various factors. Some of them are natural solution to a problem</a:t>
            </a:r>
            <a:endParaRPr lang="en-US" sz="2400" dirty="0"/>
          </a:p>
        </p:txBody>
      </p:sp>
    </p:spTree>
    <p:extLst>
      <p:ext uri="{BB962C8B-B14F-4D97-AF65-F5344CB8AC3E}">
        <p14:creationId xmlns:p14="http://schemas.microsoft.com/office/powerpoint/2010/main" val="261200703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sz="6000" dirty="0" smtClean="0"/>
              <a:t>Structural patterns</a:t>
            </a: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10" name="Slide Number Placeholder 6"/>
          <p:cNvSpPr>
            <a:spLocks noGrp="1"/>
          </p:cNvSpPr>
          <p:nvPr>
            <p:ph type="sldNum" sz="quarter" idx="11"/>
          </p:nvPr>
        </p:nvSpPr>
        <p:spPr>
          <a:xfrm>
            <a:off x="7696200" y="6324600"/>
            <a:ext cx="1315721" cy="365125"/>
          </a:xfrm>
        </p:spPr>
        <p:txBody>
          <a:bodyPr/>
          <a:lstStyle/>
          <a:p>
            <a:pPr>
              <a:defRPr/>
            </a:pPr>
            <a:fld id="{2E963B76-9E01-418E-97BA-89ACF7789273}" type="slidenum">
              <a:rPr lang="pt-BR" smtClean="0"/>
              <a:pPr>
                <a:defRPr/>
              </a:pPr>
              <a:t>18</a:t>
            </a:fld>
            <a:endParaRPr lang="pt-BR" dirty="0"/>
          </a:p>
        </p:txBody>
      </p:sp>
    </p:spTree>
    <p:extLst>
      <p:ext uri="{BB962C8B-B14F-4D97-AF65-F5344CB8AC3E}">
        <p14:creationId xmlns:p14="http://schemas.microsoft.com/office/powerpoint/2010/main" val="27263715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718"/>
            <a:ext cx="7467600" cy="1371600"/>
          </a:xfrm>
        </p:spPr>
        <p:txBody>
          <a:bodyPr>
            <a:normAutofit/>
          </a:bodyPr>
          <a:lstStyle/>
          <a:p>
            <a:pPr eaLnBrk="1" fontAlgn="auto" hangingPunct="1">
              <a:spcAft>
                <a:spcPts val="0"/>
              </a:spcAft>
              <a:defRPr/>
            </a:pPr>
            <a:r>
              <a:rPr lang="en-US" dirty="0" smtClean="0"/>
              <a:t>Model/View/Controller (MVC)</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19</a:t>
            </a:fld>
            <a:endParaRPr lang="pt-BR"/>
          </a:p>
        </p:txBody>
      </p:sp>
      <p:sp>
        <p:nvSpPr>
          <p:cNvPr id="8" name="TextBox 7"/>
          <p:cNvSpPr txBox="1"/>
          <p:nvPr/>
        </p:nvSpPr>
        <p:spPr>
          <a:xfrm>
            <a:off x="4724400" y="1905000"/>
            <a:ext cx="3962400" cy="1938992"/>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eaLnBrk="1" hangingPunct="1"/>
            <a:r>
              <a:rPr lang="en-US" sz="2000" dirty="0" smtClean="0">
                <a:solidFill>
                  <a:srgbClr val="FF0000"/>
                </a:solidFill>
              </a:rPr>
              <a:t>Model</a:t>
            </a:r>
            <a:r>
              <a:rPr lang="en-US" sz="2000" dirty="0" smtClean="0"/>
              <a:t> : Domain object (updates the view)</a:t>
            </a:r>
          </a:p>
          <a:p>
            <a:pPr eaLnBrk="1" hangingPunct="1"/>
            <a:r>
              <a:rPr lang="en-US" sz="2000" dirty="0" smtClean="0">
                <a:solidFill>
                  <a:srgbClr val="FF0000"/>
                </a:solidFill>
              </a:rPr>
              <a:t>View</a:t>
            </a:r>
            <a:r>
              <a:rPr lang="en-US" sz="2000" dirty="0" smtClean="0">
                <a:solidFill>
                  <a:schemeClr val="tx1"/>
                </a:solidFill>
              </a:rPr>
              <a:t> : Presentation</a:t>
            </a:r>
          </a:p>
          <a:p>
            <a:pPr eaLnBrk="1" hangingPunct="1"/>
            <a:r>
              <a:rPr lang="en-US" sz="2000" dirty="0" smtClean="0">
                <a:solidFill>
                  <a:srgbClr val="FF0000"/>
                </a:solidFill>
              </a:rPr>
              <a:t>Controller</a:t>
            </a:r>
            <a:r>
              <a:rPr lang="en-US" sz="2000" dirty="0" smtClean="0">
                <a:solidFill>
                  <a:schemeClr val="tx1"/>
                </a:solidFill>
              </a:rPr>
              <a:t> : receives commands from user and invoke the model’s methods (direct traffic)</a:t>
            </a:r>
            <a:endParaRPr lang="en-US" dirty="0" smtClean="0">
              <a:solidFill>
                <a:schemeClr val="tx1"/>
              </a:solidFill>
            </a:endParaRPr>
          </a:p>
        </p:txBody>
      </p:sp>
      <p:pic>
        <p:nvPicPr>
          <p:cNvPr id="7" name="Picture 6"/>
          <p:cNvPicPr>
            <a:picLocks noChangeAspect="1"/>
          </p:cNvPicPr>
          <p:nvPr/>
        </p:nvPicPr>
        <p:blipFill>
          <a:blip r:embed="rId3" cstate="print"/>
          <a:stretch>
            <a:fillRect/>
          </a:stretch>
        </p:blipFill>
        <p:spPr>
          <a:xfrm>
            <a:off x="228600" y="1600200"/>
            <a:ext cx="4064000" cy="4445000"/>
          </a:xfrm>
          <a:prstGeom prst="rect">
            <a:avLst/>
          </a:prstGeom>
        </p:spPr>
      </p:pic>
      <p:sp>
        <p:nvSpPr>
          <p:cNvPr id="10" name="Oval 9"/>
          <p:cNvSpPr/>
          <p:nvPr/>
        </p:nvSpPr>
        <p:spPr>
          <a:xfrm>
            <a:off x="4928286" y="4114800"/>
            <a:ext cx="3225114" cy="2209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One of the most popular design pattern nowadays, commonly used for web applications</a:t>
            </a:r>
            <a:endParaRPr lang="en-US" sz="2000" dirty="0"/>
          </a:p>
        </p:txBody>
      </p:sp>
    </p:spTree>
    <p:extLst>
      <p:ext uri="{BB962C8B-B14F-4D97-AF65-F5344CB8AC3E}">
        <p14:creationId xmlns:p14="http://schemas.microsoft.com/office/powerpoint/2010/main" val="36653799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Outline</a:t>
            </a:r>
            <a:endParaRPr lang="pt-BR" dirty="0"/>
          </a:p>
        </p:txBody>
      </p:sp>
      <p:sp>
        <p:nvSpPr>
          <p:cNvPr id="16385" name="Content Placeholder 1"/>
          <p:cNvSpPr>
            <a:spLocks noGrp="1"/>
          </p:cNvSpPr>
          <p:nvPr>
            <p:ph idx="1"/>
          </p:nvPr>
        </p:nvSpPr>
        <p:spPr/>
        <p:txBody>
          <a:bodyPr/>
          <a:lstStyle/>
          <a:p>
            <a:pPr eaLnBrk="1" hangingPunct="1"/>
            <a:r>
              <a:rPr lang="en-US" sz="2400" smtClean="0"/>
              <a:t>Construction Phase</a:t>
            </a:r>
          </a:p>
          <a:p>
            <a:pPr eaLnBrk="1" hangingPunct="1"/>
            <a:r>
              <a:rPr lang="en-US" sz="2400" smtClean="0"/>
              <a:t>Final Verification and Validation Phase</a:t>
            </a:r>
          </a:p>
          <a:p>
            <a:pPr eaLnBrk="1" hangingPunct="1"/>
            <a:r>
              <a:rPr lang="en-US" sz="2400" smtClean="0"/>
              <a:t>Closeout Phase</a:t>
            </a:r>
          </a:p>
          <a:p>
            <a:pPr eaLnBrk="1" hangingPunct="1"/>
            <a:r>
              <a:rPr lang="en-US" sz="2400" smtClean="0"/>
              <a:t>Planning and Managing</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93C048C8-A946-4955-9531-2DD90B5F6FC7}" type="slidenum">
              <a:rPr lang="pt-BR" smtClean="0"/>
              <a:pPr>
                <a:defRPr/>
              </a:pPr>
              <a:t>2</a:t>
            </a:fld>
            <a:endParaRPr lang="pt-B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152400" y="1828800"/>
            <a:ext cx="5508815" cy="4318000"/>
          </a:xfrm>
          <a:prstGeom prst="rect">
            <a:avLst/>
          </a:prstGeom>
        </p:spPr>
      </p:pic>
      <p:sp>
        <p:nvSpPr>
          <p:cNvPr id="5" name="Title 4"/>
          <p:cNvSpPr>
            <a:spLocks noGrp="1"/>
          </p:cNvSpPr>
          <p:nvPr>
            <p:ph type="title"/>
          </p:nvPr>
        </p:nvSpPr>
        <p:spPr/>
        <p:txBody>
          <a:bodyPr>
            <a:normAutofit/>
          </a:bodyPr>
          <a:lstStyle/>
          <a:p>
            <a:pPr eaLnBrk="1" fontAlgn="auto" hangingPunct="1">
              <a:spcAft>
                <a:spcPts val="0"/>
              </a:spcAft>
              <a:defRPr/>
            </a:pPr>
            <a:r>
              <a:rPr lang="en-US" dirty="0" smtClean="0"/>
              <a:t>Facade</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20</a:t>
            </a:fld>
            <a:endParaRPr lang="pt-BR"/>
          </a:p>
        </p:txBody>
      </p:sp>
      <p:sp>
        <p:nvSpPr>
          <p:cNvPr id="12" name="Oval 11"/>
          <p:cNvSpPr/>
          <p:nvPr/>
        </p:nvSpPr>
        <p:spPr>
          <a:xfrm>
            <a:off x="5385486" y="1219200"/>
            <a:ext cx="3225114" cy="2209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Provides a unified interface to a set of interfaces in a subsystem</a:t>
            </a:r>
            <a:endParaRPr lang="en-US" sz="2000" dirty="0"/>
          </a:p>
        </p:txBody>
      </p:sp>
      <p:sp>
        <p:nvSpPr>
          <p:cNvPr id="13" name="Oval 12"/>
          <p:cNvSpPr/>
          <p:nvPr/>
        </p:nvSpPr>
        <p:spPr>
          <a:xfrm>
            <a:off x="5537886" y="3886200"/>
            <a:ext cx="3225114" cy="2209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Idea is to wrap a complex subsystem with a simplified interface</a:t>
            </a:r>
            <a:endParaRPr lang="en-US" sz="2000" dirty="0"/>
          </a:p>
        </p:txBody>
      </p:sp>
    </p:spTree>
    <p:extLst>
      <p:ext uri="{BB962C8B-B14F-4D97-AF65-F5344CB8AC3E}">
        <p14:creationId xmlns:p14="http://schemas.microsoft.com/office/powerpoint/2010/main" val="15488810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Adaptor (Wrapper)</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21</a:t>
            </a:fld>
            <a:endParaRPr lang="pt-BR"/>
          </a:p>
        </p:txBody>
      </p:sp>
      <p:sp>
        <p:nvSpPr>
          <p:cNvPr id="10" name="Oval 9"/>
          <p:cNvSpPr/>
          <p:nvPr/>
        </p:nvSpPr>
        <p:spPr>
          <a:xfrm>
            <a:off x="5410200" y="1295400"/>
            <a:ext cx="3366135" cy="2362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Idea is to convert the interface of a class into another interface that the client expects (Wrapper)</a:t>
            </a:r>
            <a:endParaRPr lang="en-US" sz="2000" dirty="0"/>
          </a:p>
        </p:txBody>
      </p:sp>
      <p:sp>
        <p:nvSpPr>
          <p:cNvPr id="12" name="Oval 11"/>
          <p:cNvSpPr/>
          <p:nvPr/>
        </p:nvSpPr>
        <p:spPr>
          <a:xfrm>
            <a:off x="304800" y="1524000"/>
            <a:ext cx="4343400" cy="304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An adaptor allows classes to work together that normally could not due to incompatible interfaces</a:t>
            </a:r>
            <a:endParaRPr lang="en-US" sz="2000" dirty="0"/>
          </a:p>
        </p:txBody>
      </p:sp>
    </p:spTree>
    <p:extLst>
      <p:ext uri="{BB962C8B-B14F-4D97-AF65-F5344CB8AC3E}">
        <p14:creationId xmlns:p14="http://schemas.microsoft.com/office/powerpoint/2010/main" val="390823176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Adaptor (Wrapper)</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22</a:t>
            </a:fld>
            <a:endParaRPr lang="pt-BR"/>
          </a:p>
        </p:txBody>
      </p:sp>
      <p:pic>
        <p:nvPicPr>
          <p:cNvPr id="4" name="Picture 3"/>
          <p:cNvPicPr>
            <a:picLocks noChangeAspect="1"/>
          </p:cNvPicPr>
          <p:nvPr/>
        </p:nvPicPr>
        <p:blipFill>
          <a:blip r:embed="rId3" cstate="print"/>
          <a:stretch>
            <a:fillRect/>
          </a:stretch>
        </p:blipFill>
        <p:spPr>
          <a:xfrm>
            <a:off x="1714500" y="1676399"/>
            <a:ext cx="5715000" cy="4101179"/>
          </a:xfrm>
          <a:prstGeom prst="rect">
            <a:avLst/>
          </a:prstGeom>
        </p:spPr>
      </p:pic>
    </p:spTree>
    <p:extLst>
      <p:ext uri="{BB962C8B-B14F-4D97-AF65-F5344CB8AC3E}">
        <p14:creationId xmlns:p14="http://schemas.microsoft.com/office/powerpoint/2010/main" val="1022793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sz="6000" dirty="0" smtClean="0"/>
              <a:t>Creational Patterns</a:t>
            </a: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10" name="Slide Number Placeholder 6"/>
          <p:cNvSpPr>
            <a:spLocks noGrp="1"/>
          </p:cNvSpPr>
          <p:nvPr>
            <p:ph type="sldNum" sz="quarter" idx="11"/>
          </p:nvPr>
        </p:nvSpPr>
        <p:spPr>
          <a:xfrm>
            <a:off x="7696200" y="6324600"/>
            <a:ext cx="1315721" cy="365125"/>
          </a:xfrm>
        </p:spPr>
        <p:txBody>
          <a:bodyPr/>
          <a:lstStyle/>
          <a:p>
            <a:pPr>
              <a:defRPr/>
            </a:pPr>
            <a:fld id="{2E963B76-9E01-418E-97BA-89ACF7789273}" type="slidenum">
              <a:rPr lang="pt-BR" smtClean="0"/>
              <a:pPr>
                <a:defRPr/>
              </a:pPr>
              <a:t>23</a:t>
            </a:fld>
            <a:endParaRPr lang="pt-BR" dirty="0"/>
          </a:p>
        </p:txBody>
      </p:sp>
    </p:spTree>
    <p:extLst>
      <p:ext uri="{BB962C8B-B14F-4D97-AF65-F5344CB8AC3E}">
        <p14:creationId xmlns:p14="http://schemas.microsoft.com/office/powerpoint/2010/main" val="28909937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Singleton</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24</a:t>
            </a:fld>
            <a:endParaRPr lang="pt-BR"/>
          </a:p>
        </p:txBody>
      </p:sp>
      <p:pic>
        <p:nvPicPr>
          <p:cNvPr id="2" name="Picture 1"/>
          <p:cNvPicPr>
            <a:picLocks noChangeAspect="1"/>
          </p:cNvPicPr>
          <p:nvPr/>
        </p:nvPicPr>
        <p:blipFill>
          <a:blip r:embed="rId3" cstate="print"/>
          <a:stretch>
            <a:fillRect/>
          </a:stretch>
        </p:blipFill>
        <p:spPr>
          <a:xfrm>
            <a:off x="76200" y="1981200"/>
            <a:ext cx="4826000" cy="2895600"/>
          </a:xfrm>
          <a:prstGeom prst="rect">
            <a:avLst/>
          </a:prstGeom>
        </p:spPr>
      </p:pic>
      <p:sp>
        <p:nvSpPr>
          <p:cNvPr id="12" name="Oval 11"/>
          <p:cNvSpPr/>
          <p:nvPr/>
        </p:nvSpPr>
        <p:spPr>
          <a:xfrm>
            <a:off x="4953000" y="1219200"/>
            <a:ext cx="3225114" cy="2209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Restrict the instantiation of a class to one object</a:t>
            </a:r>
            <a:endParaRPr lang="en-US" sz="2000" dirty="0"/>
          </a:p>
        </p:txBody>
      </p:sp>
      <p:sp>
        <p:nvSpPr>
          <p:cNvPr id="13" name="Oval 12"/>
          <p:cNvSpPr/>
          <p:nvPr/>
        </p:nvSpPr>
        <p:spPr>
          <a:xfrm>
            <a:off x="5029200" y="3886200"/>
            <a:ext cx="3225114" cy="2209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Commonly used for the Data Access layer (e.g. </a:t>
            </a:r>
            <a:r>
              <a:rPr lang="en-US" sz="2000" dirty="0" err="1" smtClean="0"/>
              <a:t>EntityManager</a:t>
            </a:r>
            <a:r>
              <a:rPr lang="en-US" sz="2000" dirty="0" smtClean="0"/>
              <a:t> in </a:t>
            </a:r>
            <a:r>
              <a:rPr lang="en-US" sz="2000" dirty="0" err="1" smtClean="0"/>
              <a:t>JavaEE</a:t>
            </a:r>
            <a:r>
              <a:rPr lang="en-US" sz="2000" dirty="0" smtClean="0"/>
              <a:t>)</a:t>
            </a:r>
            <a:endParaRPr lang="en-US" sz="2000" dirty="0"/>
          </a:p>
        </p:txBody>
      </p:sp>
    </p:spTree>
    <p:extLst>
      <p:ext uri="{BB962C8B-B14F-4D97-AF65-F5344CB8AC3E}">
        <p14:creationId xmlns:p14="http://schemas.microsoft.com/office/powerpoint/2010/main" val="7700238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Factory</a:t>
            </a:r>
            <a:endParaRPr lang="pt-BR" dirty="0"/>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25</a:t>
            </a:fld>
            <a:endParaRPr lang="pt-BR"/>
          </a:p>
        </p:txBody>
      </p:sp>
      <p:sp>
        <p:nvSpPr>
          <p:cNvPr id="3" name="TextBox 2"/>
          <p:cNvSpPr txBox="1"/>
          <p:nvPr/>
        </p:nvSpPr>
        <p:spPr>
          <a:xfrm>
            <a:off x="304800" y="2354282"/>
            <a:ext cx="7803376" cy="397031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a:latin typeface="Courier New"/>
                <a:cs typeface="Courier New"/>
              </a:rPr>
              <a:t>i</a:t>
            </a:r>
            <a:r>
              <a:rPr lang="en-US" b="1" dirty="0" smtClean="0">
                <a:latin typeface="Courier New"/>
                <a:cs typeface="Courier New"/>
              </a:rPr>
              <a:t>nterface </a:t>
            </a:r>
            <a:r>
              <a:rPr lang="en-US" b="1" dirty="0" err="1" smtClean="0">
                <a:latin typeface="Courier New"/>
                <a:cs typeface="Courier New"/>
              </a:rPr>
              <a:t>ConnectionFactory</a:t>
            </a:r>
            <a:r>
              <a:rPr lang="en-US" b="1" dirty="0" smtClean="0">
                <a:latin typeface="Courier New"/>
                <a:cs typeface="Courier New"/>
              </a:rPr>
              <a:t>{</a:t>
            </a:r>
          </a:p>
          <a:p>
            <a:r>
              <a:rPr lang="en-US" b="1" dirty="0">
                <a:latin typeface="Courier New"/>
                <a:cs typeface="Courier New"/>
              </a:rPr>
              <a:t> </a:t>
            </a:r>
            <a:r>
              <a:rPr lang="en-US" b="1" dirty="0" smtClean="0">
                <a:latin typeface="Courier New"/>
                <a:cs typeface="Courier New"/>
              </a:rPr>
              <a:t>  public Connection </a:t>
            </a:r>
            <a:r>
              <a:rPr lang="en-US" b="1" dirty="0" err="1" smtClean="0">
                <a:latin typeface="Courier New"/>
                <a:cs typeface="Courier New"/>
              </a:rPr>
              <a:t>createConnection</a:t>
            </a:r>
            <a:r>
              <a:rPr lang="en-US" b="1" dirty="0" smtClean="0">
                <a:latin typeface="Courier New"/>
                <a:cs typeface="Courier New"/>
              </a:rPr>
              <a:t>();</a:t>
            </a:r>
          </a:p>
          <a:p>
            <a:r>
              <a:rPr lang="en-US" b="1" dirty="0" smtClean="0">
                <a:latin typeface="Courier New"/>
                <a:cs typeface="Courier New"/>
              </a:rPr>
              <a:t>}</a:t>
            </a:r>
          </a:p>
          <a:p>
            <a:endParaRPr lang="en-US" b="1" dirty="0">
              <a:latin typeface="Courier New"/>
              <a:cs typeface="Courier New"/>
            </a:endParaRPr>
          </a:p>
          <a:p>
            <a:r>
              <a:rPr lang="en-US" b="1" dirty="0" smtClean="0">
                <a:latin typeface="Courier New"/>
                <a:cs typeface="Courier New"/>
              </a:rPr>
              <a:t>class </a:t>
            </a:r>
            <a:r>
              <a:rPr lang="en-US" b="1" dirty="0" err="1" smtClean="0">
                <a:latin typeface="Courier New"/>
                <a:cs typeface="Courier New"/>
              </a:rPr>
              <a:t>MyConnectionFactory</a:t>
            </a:r>
            <a:r>
              <a:rPr lang="en-US" b="1" dirty="0" smtClean="0">
                <a:latin typeface="Courier New"/>
                <a:cs typeface="Courier New"/>
              </a:rPr>
              <a:t> implements </a:t>
            </a:r>
            <a:r>
              <a:rPr lang="en-US" b="1" dirty="0" err="1" smtClean="0">
                <a:latin typeface="Courier New"/>
                <a:cs typeface="Courier New"/>
              </a:rPr>
              <a:t>ConnectionFactory</a:t>
            </a:r>
            <a:r>
              <a:rPr lang="en-US" b="1" dirty="0" smtClean="0">
                <a:latin typeface="Courier New"/>
                <a:cs typeface="Courier New"/>
              </a:rPr>
              <a:t>{</a:t>
            </a:r>
          </a:p>
          <a:p>
            <a:r>
              <a:rPr lang="en-US" b="1" dirty="0">
                <a:latin typeface="Courier New"/>
                <a:cs typeface="Courier New"/>
              </a:rPr>
              <a:t> </a:t>
            </a:r>
            <a:r>
              <a:rPr lang="en-US" b="1" dirty="0" smtClean="0">
                <a:latin typeface="Courier New"/>
                <a:cs typeface="Courier New"/>
              </a:rPr>
              <a:t>  public Connection </a:t>
            </a:r>
            <a:r>
              <a:rPr lang="en-US" b="1" dirty="0" err="1" smtClean="0">
                <a:latin typeface="Courier New"/>
                <a:cs typeface="Courier New"/>
              </a:rPr>
              <a:t>createConnection</a:t>
            </a:r>
            <a:r>
              <a:rPr lang="en-US" b="1" dirty="0" smtClean="0">
                <a:latin typeface="Courier New"/>
                <a:cs typeface="Courier New"/>
              </a:rPr>
              <a:t>(){</a:t>
            </a:r>
          </a:p>
          <a:p>
            <a:r>
              <a:rPr lang="en-US" b="1" dirty="0" smtClean="0">
                <a:latin typeface="Courier New"/>
                <a:cs typeface="Courier New"/>
              </a:rPr>
              <a:t>      …</a:t>
            </a:r>
          </a:p>
          <a:p>
            <a:r>
              <a:rPr lang="en-US" b="1" dirty="0">
                <a:latin typeface="Courier New"/>
                <a:cs typeface="Courier New"/>
              </a:rPr>
              <a:t> </a:t>
            </a:r>
            <a:r>
              <a:rPr lang="en-US" b="1" dirty="0" smtClean="0">
                <a:latin typeface="Courier New"/>
                <a:cs typeface="Courier New"/>
              </a:rPr>
              <a:t>     return connection;</a:t>
            </a:r>
          </a:p>
          <a:p>
            <a:r>
              <a:rPr lang="en-US" b="1" dirty="0" smtClean="0">
                <a:latin typeface="Courier New"/>
                <a:cs typeface="Courier New"/>
              </a:rPr>
              <a:t>   }</a:t>
            </a:r>
          </a:p>
          <a:p>
            <a:r>
              <a:rPr lang="en-US" b="1" dirty="0" smtClean="0">
                <a:latin typeface="Courier New"/>
                <a:cs typeface="Courier New"/>
              </a:rPr>
              <a:t>}</a:t>
            </a:r>
          </a:p>
          <a:p>
            <a:endParaRPr lang="en-US" b="1" dirty="0">
              <a:latin typeface="Courier New"/>
              <a:cs typeface="Courier New"/>
            </a:endParaRPr>
          </a:p>
          <a:p>
            <a:r>
              <a:rPr lang="en-US" b="1" dirty="0" smtClean="0">
                <a:latin typeface="Courier New"/>
                <a:cs typeface="Courier New"/>
              </a:rPr>
              <a:t>//main method:</a:t>
            </a:r>
          </a:p>
          <a:p>
            <a:r>
              <a:rPr lang="en-US" b="1" dirty="0" err="1" smtClean="0">
                <a:latin typeface="Courier New"/>
                <a:cs typeface="Courier New"/>
              </a:rPr>
              <a:t>ConnectionFactory</a:t>
            </a:r>
            <a:r>
              <a:rPr lang="en-US" b="1" dirty="0" smtClean="0">
                <a:latin typeface="Courier New"/>
                <a:cs typeface="Courier New"/>
              </a:rPr>
              <a:t> factory = new </a:t>
            </a:r>
            <a:r>
              <a:rPr lang="en-US" b="1" dirty="0" err="1" smtClean="0">
                <a:latin typeface="Courier New"/>
                <a:cs typeface="Courier New"/>
              </a:rPr>
              <a:t>MyConnectionFactory</a:t>
            </a:r>
            <a:r>
              <a:rPr lang="en-US" b="1" dirty="0" smtClean="0">
                <a:latin typeface="Courier New"/>
                <a:cs typeface="Courier New"/>
              </a:rPr>
              <a:t>();</a:t>
            </a:r>
          </a:p>
          <a:p>
            <a:r>
              <a:rPr lang="en-US" b="1" dirty="0" smtClean="0">
                <a:latin typeface="Courier New"/>
                <a:cs typeface="Courier New"/>
              </a:rPr>
              <a:t>Connection conn = </a:t>
            </a:r>
            <a:r>
              <a:rPr lang="en-US" b="1" dirty="0" err="1" smtClean="0">
                <a:latin typeface="Courier New"/>
                <a:cs typeface="Courier New"/>
              </a:rPr>
              <a:t>factory.createConnection</a:t>
            </a:r>
            <a:r>
              <a:rPr lang="en-US" b="1" dirty="0" smtClean="0">
                <a:latin typeface="Courier New"/>
                <a:cs typeface="Courier New"/>
              </a:rPr>
              <a:t>();</a:t>
            </a:r>
            <a:endParaRPr lang="en-US" b="1" dirty="0">
              <a:latin typeface="Courier New"/>
              <a:cs typeface="Courier New"/>
            </a:endParaRPr>
          </a:p>
        </p:txBody>
      </p:sp>
      <p:sp>
        <p:nvSpPr>
          <p:cNvPr id="10" name="Oval 9"/>
          <p:cNvSpPr/>
          <p:nvPr/>
        </p:nvSpPr>
        <p:spPr>
          <a:xfrm>
            <a:off x="5181600" y="0"/>
            <a:ext cx="3583305" cy="2514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Make use of a Factory class to create objects</a:t>
            </a:r>
            <a:endParaRPr lang="en-US" sz="2000" dirty="0"/>
          </a:p>
        </p:txBody>
      </p:sp>
    </p:spTree>
    <p:extLst>
      <p:ext uri="{BB962C8B-B14F-4D97-AF65-F5344CB8AC3E}">
        <p14:creationId xmlns:p14="http://schemas.microsoft.com/office/powerpoint/2010/main" val="151529956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Abstract Factory</a:t>
            </a:r>
            <a:endParaRPr lang="pt-BR" dirty="0"/>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26</a:t>
            </a:fld>
            <a:endParaRPr lang="pt-BR"/>
          </a:p>
        </p:txBody>
      </p:sp>
      <p:pic>
        <p:nvPicPr>
          <p:cNvPr id="2" name="Picture 1"/>
          <p:cNvPicPr>
            <a:picLocks noChangeAspect="1"/>
          </p:cNvPicPr>
          <p:nvPr/>
        </p:nvPicPr>
        <p:blipFill>
          <a:blip r:embed="rId3" cstate="print"/>
          <a:stretch>
            <a:fillRect/>
          </a:stretch>
        </p:blipFill>
        <p:spPr>
          <a:xfrm>
            <a:off x="0" y="2679700"/>
            <a:ext cx="6565900" cy="4178300"/>
          </a:xfrm>
          <a:prstGeom prst="rect">
            <a:avLst/>
          </a:prstGeom>
        </p:spPr>
      </p:pic>
      <p:sp>
        <p:nvSpPr>
          <p:cNvPr id="8" name="Oval 7"/>
          <p:cNvSpPr/>
          <p:nvPr/>
        </p:nvSpPr>
        <p:spPr>
          <a:xfrm>
            <a:off x="5867400" y="4648200"/>
            <a:ext cx="3040380" cy="2133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Uses a concrete implementation of the the abstract factory to create concrete objects</a:t>
            </a:r>
            <a:endParaRPr lang="en-US" dirty="0"/>
          </a:p>
        </p:txBody>
      </p:sp>
      <p:sp>
        <p:nvSpPr>
          <p:cNvPr id="12" name="Oval 11"/>
          <p:cNvSpPr/>
          <p:nvPr/>
        </p:nvSpPr>
        <p:spPr>
          <a:xfrm>
            <a:off x="5408295" y="762000"/>
            <a:ext cx="3583305" cy="2514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 more general version of Factory design pattern (can have multiple Factory)</a:t>
            </a:r>
            <a:endParaRPr lang="en-US" sz="2000" dirty="0"/>
          </a:p>
        </p:txBody>
      </p:sp>
    </p:spTree>
    <p:extLst>
      <p:ext uri="{BB962C8B-B14F-4D97-AF65-F5344CB8AC3E}">
        <p14:creationId xmlns:p14="http://schemas.microsoft.com/office/powerpoint/2010/main" val="12500992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7-03 at 1.38.28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16933"/>
            <a:ext cx="5356481" cy="6858000"/>
          </a:xfrm>
          <a:prstGeom prst="rect">
            <a:avLst/>
          </a:prstGeom>
        </p:spPr>
      </p:pic>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27</a:t>
            </a:fld>
            <a:endParaRPr lang="pt-BR"/>
          </a:p>
        </p:txBody>
      </p:sp>
      <p:sp>
        <p:nvSpPr>
          <p:cNvPr id="9" name="Title 4"/>
          <p:cNvSpPr>
            <a:spLocks noGrp="1"/>
          </p:cNvSpPr>
          <p:nvPr>
            <p:ph type="title"/>
          </p:nvPr>
        </p:nvSpPr>
        <p:spPr>
          <a:xfrm>
            <a:off x="457200" y="152718"/>
            <a:ext cx="5791200" cy="1371600"/>
          </a:xfrm>
        </p:spPr>
        <p:txBody>
          <a:bodyPr>
            <a:normAutofit/>
          </a:bodyPr>
          <a:lstStyle/>
          <a:p>
            <a:pPr eaLnBrk="1" fontAlgn="auto" hangingPunct="1">
              <a:spcAft>
                <a:spcPts val="0"/>
              </a:spcAft>
              <a:defRPr/>
            </a:pPr>
            <a:r>
              <a:rPr lang="en-US" dirty="0" smtClean="0"/>
              <a:t>Abstract </a:t>
            </a:r>
            <a:br>
              <a:rPr lang="en-US" dirty="0" smtClean="0"/>
            </a:br>
            <a:r>
              <a:rPr lang="en-US" dirty="0" smtClean="0"/>
              <a:t>Factory</a:t>
            </a:r>
            <a:endParaRPr lang="pt-BR" dirty="0"/>
          </a:p>
        </p:txBody>
      </p:sp>
    </p:spTree>
    <p:extLst>
      <p:ext uri="{BB962C8B-B14F-4D97-AF65-F5344CB8AC3E}">
        <p14:creationId xmlns:p14="http://schemas.microsoft.com/office/powerpoint/2010/main" val="2574151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Object Pool</a:t>
            </a:r>
            <a:endParaRPr lang="pt-BR" dirty="0"/>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28</a:t>
            </a:fld>
            <a:endParaRPr lang="pt-BR"/>
          </a:p>
        </p:txBody>
      </p:sp>
      <p:pic>
        <p:nvPicPr>
          <p:cNvPr id="3" name="Picture 2"/>
          <p:cNvPicPr>
            <a:picLocks noChangeAspect="1"/>
          </p:cNvPicPr>
          <p:nvPr/>
        </p:nvPicPr>
        <p:blipFill>
          <a:blip r:embed="rId3" cstate="print"/>
          <a:stretch>
            <a:fillRect/>
          </a:stretch>
        </p:blipFill>
        <p:spPr>
          <a:xfrm>
            <a:off x="8467" y="3124200"/>
            <a:ext cx="8651174" cy="3543300"/>
          </a:xfrm>
          <a:prstGeom prst="rect">
            <a:avLst/>
          </a:prstGeom>
        </p:spPr>
      </p:pic>
      <p:sp>
        <p:nvSpPr>
          <p:cNvPr id="12" name="Oval 11"/>
          <p:cNvSpPr/>
          <p:nvPr/>
        </p:nvSpPr>
        <p:spPr>
          <a:xfrm>
            <a:off x="5334000" y="914400"/>
            <a:ext cx="3583305" cy="2514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Idea: want to reuse and share objects that are expensive to create</a:t>
            </a:r>
            <a:endParaRPr lang="en-US" sz="2000" dirty="0"/>
          </a:p>
        </p:txBody>
      </p:sp>
    </p:spTree>
    <p:extLst>
      <p:ext uri="{BB962C8B-B14F-4D97-AF65-F5344CB8AC3E}">
        <p14:creationId xmlns:p14="http://schemas.microsoft.com/office/powerpoint/2010/main" val="6176503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sz="6000" dirty="0" smtClean="0"/>
              <a:t>Behavioral (design) Patterns</a:t>
            </a: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10" name="Slide Number Placeholder 6"/>
          <p:cNvSpPr>
            <a:spLocks noGrp="1"/>
          </p:cNvSpPr>
          <p:nvPr>
            <p:ph type="sldNum" sz="quarter" idx="11"/>
          </p:nvPr>
        </p:nvSpPr>
        <p:spPr>
          <a:xfrm>
            <a:off x="7696200" y="6324600"/>
            <a:ext cx="1315721" cy="365125"/>
          </a:xfrm>
        </p:spPr>
        <p:txBody>
          <a:bodyPr/>
          <a:lstStyle/>
          <a:p>
            <a:pPr>
              <a:defRPr/>
            </a:pPr>
            <a:fld id="{2E963B76-9E01-418E-97BA-89ACF7789273}" type="slidenum">
              <a:rPr lang="pt-BR" smtClean="0"/>
              <a:pPr>
                <a:defRPr/>
              </a:pPr>
              <a:t>29</a:t>
            </a:fld>
            <a:endParaRPr lang="pt-BR" dirty="0"/>
          </a:p>
        </p:txBody>
      </p:sp>
    </p:spTree>
    <p:extLst>
      <p:ext uri="{BB962C8B-B14F-4D97-AF65-F5344CB8AC3E}">
        <p14:creationId xmlns:p14="http://schemas.microsoft.com/office/powerpoint/2010/main" val="6295673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Phases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3</a:t>
            </a:fld>
            <a:endParaRPr lang="pt-BR"/>
          </a:p>
        </p:txBody>
      </p:sp>
      <p:sp>
        <p:nvSpPr>
          <p:cNvPr id="8" name="TextBox 7"/>
          <p:cNvSpPr txBox="1"/>
          <p:nvPr/>
        </p:nvSpPr>
        <p:spPr>
          <a:xfrm>
            <a:off x="4419600" y="1859101"/>
            <a:ext cx="4343400" cy="3170099"/>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eaLnBrk="1" hangingPunct="1"/>
            <a:r>
              <a:rPr lang="en-US" sz="2800" dirty="0" smtClean="0"/>
              <a:t>We can generalize SDLC into </a:t>
            </a:r>
            <a:r>
              <a:rPr lang="en-US" sz="2800" dirty="0">
                <a:solidFill>
                  <a:schemeClr val="tx1"/>
                </a:solidFill>
              </a:rPr>
              <a:t>5</a:t>
            </a:r>
            <a:r>
              <a:rPr lang="en-US" sz="2800" dirty="0"/>
              <a:t> different </a:t>
            </a:r>
            <a:r>
              <a:rPr lang="en-US" sz="2800" dirty="0" smtClean="0"/>
              <a:t>phases:</a:t>
            </a:r>
          </a:p>
          <a:p>
            <a:pPr marL="971550" lvl="1" indent="-514350">
              <a:buFont typeface="+mj-lt"/>
              <a:buAutoNum type="arabicPeriod"/>
            </a:pPr>
            <a:r>
              <a:rPr lang="en-US" sz="2400" dirty="0" smtClean="0"/>
              <a:t>Initiation</a:t>
            </a:r>
          </a:p>
          <a:p>
            <a:pPr marL="971550" lvl="1" indent="-514350">
              <a:buFont typeface="+mj-lt"/>
              <a:buAutoNum type="arabicPeriod"/>
            </a:pPr>
            <a:r>
              <a:rPr lang="en-US" sz="2400" b="1" dirty="0" smtClean="0">
                <a:solidFill>
                  <a:srgbClr val="D1282E"/>
                </a:solidFill>
              </a:rPr>
              <a:t>Discovery</a:t>
            </a:r>
          </a:p>
          <a:p>
            <a:pPr marL="971550" lvl="1" indent="-514350">
              <a:buFont typeface="+mj-lt"/>
              <a:buAutoNum type="arabicPeriod"/>
            </a:pPr>
            <a:r>
              <a:rPr lang="en-US" sz="2400" dirty="0" smtClean="0"/>
              <a:t>Construction</a:t>
            </a:r>
          </a:p>
          <a:p>
            <a:pPr marL="971550" lvl="1" indent="-514350">
              <a:buFont typeface="+mj-lt"/>
              <a:buAutoNum type="arabicPeriod"/>
            </a:pPr>
            <a:r>
              <a:rPr lang="en-US" sz="2400" dirty="0" smtClean="0"/>
              <a:t>Final Verification </a:t>
            </a:r>
            <a:r>
              <a:rPr lang="en-US" sz="2400" dirty="0"/>
              <a:t>and </a:t>
            </a:r>
            <a:r>
              <a:rPr lang="en-US" sz="2400" dirty="0" smtClean="0"/>
              <a:t>Validation</a:t>
            </a:r>
          </a:p>
          <a:p>
            <a:pPr marL="971550" lvl="1" indent="-514350">
              <a:buFont typeface="+mj-lt"/>
              <a:buAutoNum type="arabicPeriod"/>
            </a:pPr>
            <a:r>
              <a:rPr lang="en-US" sz="2400" dirty="0" smtClean="0"/>
              <a:t>Closeout</a:t>
            </a:r>
            <a:endParaRPr lang="en-US" sz="2400" dirty="0"/>
          </a:p>
        </p:txBody>
      </p:sp>
      <p:pic>
        <p:nvPicPr>
          <p:cNvPr id="3" name="Picture 2"/>
          <p:cNvPicPr>
            <a:picLocks noChangeAspect="1"/>
          </p:cNvPicPr>
          <p:nvPr/>
        </p:nvPicPr>
        <p:blipFill>
          <a:blip r:embed="rId3" cstate="print"/>
          <a:stretch>
            <a:fillRect/>
          </a:stretch>
        </p:blipFill>
        <p:spPr>
          <a:xfrm>
            <a:off x="533400" y="1676400"/>
            <a:ext cx="3657600" cy="3657600"/>
          </a:xfrm>
          <a:prstGeom prst="rect">
            <a:avLst/>
          </a:prstGeom>
        </p:spPr>
      </p:pic>
    </p:spTree>
    <p:extLst>
      <p:ext uri="{BB962C8B-B14F-4D97-AF65-F5344CB8AC3E}">
        <p14:creationId xmlns:p14="http://schemas.microsoft.com/office/powerpoint/2010/main" val="497167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Strategy design pattern</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30</a:t>
            </a:fld>
            <a:endParaRPr lang="pt-BR"/>
          </a:p>
        </p:txBody>
      </p:sp>
      <p:pic>
        <p:nvPicPr>
          <p:cNvPr id="3" name="Picture 2"/>
          <p:cNvPicPr>
            <a:picLocks noChangeAspect="1"/>
          </p:cNvPicPr>
          <p:nvPr/>
        </p:nvPicPr>
        <p:blipFill>
          <a:blip r:embed="rId3" cstate="print"/>
          <a:stretch>
            <a:fillRect/>
          </a:stretch>
        </p:blipFill>
        <p:spPr>
          <a:xfrm>
            <a:off x="0" y="2133600"/>
            <a:ext cx="8991600" cy="3530210"/>
          </a:xfrm>
          <a:prstGeom prst="rect">
            <a:avLst/>
          </a:prstGeom>
        </p:spPr>
      </p:pic>
      <p:sp>
        <p:nvSpPr>
          <p:cNvPr id="12" name="Oval 11"/>
          <p:cNvSpPr/>
          <p:nvPr/>
        </p:nvSpPr>
        <p:spPr>
          <a:xfrm>
            <a:off x="228600" y="3733800"/>
            <a:ext cx="3583305" cy="2514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Lets you use different algorithms (strategy) depending on the context</a:t>
            </a:r>
            <a:endParaRPr lang="en-US" sz="2000" dirty="0"/>
          </a:p>
        </p:txBody>
      </p:sp>
    </p:spTree>
    <p:extLst>
      <p:ext uri="{BB962C8B-B14F-4D97-AF65-F5344CB8AC3E}">
        <p14:creationId xmlns:p14="http://schemas.microsoft.com/office/powerpoint/2010/main" val="32610559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Observer design pattern</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31</a:t>
            </a:fld>
            <a:endParaRPr lang="pt-BR"/>
          </a:p>
        </p:txBody>
      </p:sp>
      <p:pic>
        <p:nvPicPr>
          <p:cNvPr id="4" name="Picture 3"/>
          <p:cNvPicPr>
            <a:picLocks noChangeAspect="1"/>
          </p:cNvPicPr>
          <p:nvPr/>
        </p:nvPicPr>
        <p:blipFill>
          <a:blip r:embed="rId3" cstate="print"/>
          <a:stretch>
            <a:fillRect/>
          </a:stretch>
        </p:blipFill>
        <p:spPr>
          <a:xfrm>
            <a:off x="98479" y="2680970"/>
            <a:ext cx="7978721" cy="3415030"/>
          </a:xfrm>
          <a:prstGeom prst="rect">
            <a:avLst/>
          </a:prstGeom>
        </p:spPr>
      </p:pic>
      <p:sp>
        <p:nvSpPr>
          <p:cNvPr id="12" name="Oval 11"/>
          <p:cNvSpPr/>
          <p:nvPr/>
        </p:nvSpPr>
        <p:spPr>
          <a:xfrm>
            <a:off x="5334000" y="152400"/>
            <a:ext cx="3583305" cy="2514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Allow objects to notify other objects about events occurring</a:t>
            </a:r>
            <a:endParaRPr lang="en-US" sz="2000" dirty="0"/>
          </a:p>
        </p:txBody>
      </p:sp>
    </p:spTree>
    <p:extLst>
      <p:ext uri="{BB962C8B-B14F-4D97-AF65-F5344CB8AC3E}">
        <p14:creationId xmlns:p14="http://schemas.microsoft.com/office/powerpoint/2010/main" val="416147828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Phases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32</a:t>
            </a:fld>
            <a:endParaRPr lang="pt-BR"/>
          </a:p>
        </p:txBody>
      </p:sp>
      <p:sp>
        <p:nvSpPr>
          <p:cNvPr id="8" name="TextBox 7"/>
          <p:cNvSpPr txBox="1"/>
          <p:nvPr/>
        </p:nvSpPr>
        <p:spPr>
          <a:xfrm>
            <a:off x="4419600" y="1859101"/>
            <a:ext cx="4343400" cy="3170099"/>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eaLnBrk="1" hangingPunct="1"/>
            <a:r>
              <a:rPr lang="en-US" sz="2800" dirty="0" smtClean="0"/>
              <a:t>We can generalize SDLC into </a:t>
            </a:r>
            <a:r>
              <a:rPr lang="en-US" sz="2800" dirty="0">
                <a:solidFill>
                  <a:schemeClr val="tx1"/>
                </a:solidFill>
              </a:rPr>
              <a:t>5</a:t>
            </a:r>
            <a:r>
              <a:rPr lang="en-US" sz="2800" dirty="0"/>
              <a:t> different </a:t>
            </a:r>
            <a:r>
              <a:rPr lang="en-US" sz="2800" dirty="0" smtClean="0"/>
              <a:t>phases:</a:t>
            </a:r>
          </a:p>
          <a:p>
            <a:pPr marL="971550" lvl="1" indent="-514350">
              <a:buFont typeface="+mj-lt"/>
              <a:buAutoNum type="arabicPeriod"/>
            </a:pPr>
            <a:r>
              <a:rPr lang="en-US" sz="2400" dirty="0" smtClean="0"/>
              <a:t>Initiation</a:t>
            </a:r>
          </a:p>
          <a:p>
            <a:pPr marL="971550" lvl="1" indent="-514350">
              <a:buFont typeface="+mj-lt"/>
              <a:buAutoNum type="arabicPeriod"/>
            </a:pPr>
            <a:r>
              <a:rPr lang="en-US" sz="2400" dirty="0" smtClean="0">
                <a:solidFill>
                  <a:schemeClr val="tx1"/>
                </a:solidFill>
              </a:rPr>
              <a:t>Discovery</a:t>
            </a:r>
          </a:p>
          <a:p>
            <a:pPr marL="971550" lvl="1" indent="-514350">
              <a:buFont typeface="+mj-lt"/>
              <a:buAutoNum type="arabicPeriod"/>
            </a:pPr>
            <a:r>
              <a:rPr lang="en-US" sz="2400" b="1" dirty="0" smtClean="0">
                <a:solidFill>
                  <a:schemeClr val="tx2"/>
                </a:solidFill>
              </a:rPr>
              <a:t>Construction</a:t>
            </a:r>
          </a:p>
          <a:p>
            <a:pPr marL="971550" lvl="1" indent="-514350">
              <a:buFont typeface="+mj-lt"/>
              <a:buAutoNum type="arabicPeriod"/>
            </a:pPr>
            <a:r>
              <a:rPr lang="en-US" sz="2400" dirty="0" smtClean="0"/>
              <a:t>Final Verification </a:t>
            </a:r>
            <a:r>
              <a:rPr lang="en-US" sz="2400" dirty="0"/>
              <a:t>and </a:t>
            </a:r>
            <a:r>
              <a:rPr lang="en-US" sz="2400" dirty="0" smtClean="0"/>
              <a:t>Validation</a:t>
            </a:r>
          </a:p>
          <a:p>
            <a:pPr marL="971550" lvl="1" indent="-514350">
              <a:buFont typeface="+mj-lt"/>
              <a:buAutoNum type="arabicPeriod"/>
            </a:pPr>
            <a:r>
              <a:rPr lang="en-US" sz="2400" dirty="0" smtClean="0"/>
              <a:t>Closeout</a:t>
            </a:r>
            <a:endParaRPr lang="en-US" sz="2400" dirty="0"/>
          </a:p>
        </p:txBody>
      </p:sp>
      <p:pic>
        <p:nvPicPr>
          <p:cNvPr id="3" name="Picture 2"/>
          <p:cNvPicPr>
            <a:picLocks noChangeAspect="1"/>
          </p:cNvPicPr>
          <p:nvPr/>
        </p:nvPicPr>
        <p:blipFill>
          <a:blip r:embed="rId3" cstate="print"/>
          <a:stretch>
            <a:fillRect/>
          </a:stretch>
        </p:blipFill>
        <p:spPr>
          <a:xfrm>
            <a:off x="533400" y="1676400"/>
            <a:ext cx="3657600" cy="3657600"/>
          </a:xfrm>
          <a:prstGeom prst="rect">
            <a:avLst/>
          </a:prstGeom>
        </p:spPr>
      </p:pic>
    </p:spTree>
    <p:extLst>
      <p:ext uri="{BB962C8B-B14F-4D97-AF65-F5344CB8AC3E}">
        <p14:creationId xmlns:p14="http://schemas.microsoft.com/office/powerpoint/2010/main" val="3093070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Phases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33</a:t>
            </a:fld>
            <a:endParaRPr lang="pt-BR"/>
          </a:p>
        </p:txBody>
      </p:sp>
      <p:sp>
        <p:nvSpPr>
          <p:cNvPr id="8" name="TextBox 7"/>
          <p:cNvSpPr txBox="1"/>
          <p:nvPr/>
        </p:nvSpPr>
        <p:spPr>
          <a:xfrm>
            <a:off x="4419600" y="1859101"/>
            <a:ext cx="4343400" cy="3170099"/>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eaLnBrk="1" hangingPunct="1"/>
            <a:r>
              <a:rPr lang="en-US" sz="2800" dirty="0" smtClean="0"/>
              <a:t>We can generalize SDLC into </a:t>
            </a:r>
            <a:r>
              <a:rPr lang="en-US" sz="2800" dirty="0">
                <a:solidFill>
                  <a:schemeClr val="tx1"/>
                </a:solidFill>
              </a:rPr>
              <a:t>5</a:t>
            </a:r>
            <a:r>
              <a:rPr lang="en-US" sz="2800" dirty="0"/>
              <a:t> different </a:t>
            </a:r>
            <a:r>
              <a:rPr lang="en-US" sz="2800" dirty="0" smtClean="0"/>
              <a:t>phases:</a:t>
            </a:r>
          </a:p>
          <a:p>
            <a:pPr marL="971550" lvl="1" indent="-514350">
              <a:buFont typeface="+mj-lt"/>
              <a:buAutoNum type="arabicPeriod"/>
            </a:pPr>
            <a:r>
              <a:rPr lang="en-US" sz="2400" dirty="0" smtClean="0"/>
              <a:t>Initiation</a:t>
            </a:r>
          </a:p>
          <a:p>
            <a:pPr marL="971550" lvl="1" indent="-514350">
              <a:buFont typeface="+mj-lt"/>
              <a:buAutoNum type="arabicPeriod"/>
            </a:pPr>
            <a:r>
              <a:rPr lang="en-US" sz="2400" dirty="0" smtClean="0">
                <a:solidFill>
                  <a:schemeClr val="tx1"/>
                </a:solidFill>
              </a:rPr>
              <a:t>Discovery</a:t>
            </a:r>
          </a:p>
          <a:p>
            <a:pPr marL="971550" lvl="1" indent="-514350">
              <a:buFont typeface="+mj-lt"/>
              <a:buAutoNum type="arabicPeriod"/>
            </a:pPr>
            <a:r>
              <a:rPr lang="en-US" sz="2400" dirty="0" smtClean="0">
                <a:solidFill>
                  <a:schemeClr val="tx1"/>
                </a:solidFill>
              </a:rPr>
              <a:t>Construction</a:t>
            </a:r>
          </a:p>
          <a:p>
            <a:pPr marL="971550" lvl="1" indent="-514350">
              <a:buFont typeface="+mj-lt"/>
              <a:buAutoNum type="arabicPeriod"/>
            </a:pPr>
            <a:r>
              <a:rPr lang="en-US" sz="2400" b="1" dirty="0" smtClean="0">
                <a:solidFill>
                  <a:srgbClr val="D1282E"/>
                </a:solidFill>
              </a:rPr>
              <a:t>Final Verification </a:t>
            </a:r>
            <a:r>
              <a:rPr lang="en-US" sz="2400" b="1" dirty="0">
                <a:solidFill>
                  <a:srgbClr val="D1282E"/>
                </a:solidFill>
              </a:rPr>
              <a:t>and </a:t>
            </a:r>
            <a:r>
              <a:rPr lang="en-US" sz="2400" b="1" dirty="0" smtClean="0">
                <a:solidFill>
                  <a:srgbClr val="D1282E"/>
                </a:solidFill>
              </a:rPr>
              <a:t>Validation</a:t>
            </a:r>
          </a:p>
          <a:p>
            <a:pPr marL="971550" lvl="1" indent="-514350">
              <a:buFont typeface="+mj-lt"/>
              <a:buAutoNum type="arabicPeriod"/>
            </a:pPr>
            <a:r>
              <a:rPr lang="en-US" sz="2400" dirty="0" smtClean="0"/>
              <a:t>Closeout</a:t>
            </a:r>
            <a:endParaRPr lang="en-US" sz="2400" dirty="0"/>
          </a:p>
        </p:txBody>
      </p:sp>
      <p:pic>
        <p:nvPicPr>
          <p:cNvPr id="3" name="Picture 2"/>
          <p:cNvPicPr>
            <a:picLocks noChangeAspect="1"/>
          </p:cNvPicPr>
          <p:nvPr/>
        </p:nvPicPr>
        <p:blipFill>
          <a:blip r:embed="rId3" cstate="print"/>
          <a:stretch>
            <a:fillRect/>
          </a:stretch>
        </p:blipFill>
        <p:spPr>
          <a:xfrm>
            <a:off x="533400" y="1676400"/>
            <a:ext cx="3657600" cy="3657600"/>
          </a:xfrm>
          <a:prstGeom prst="rect">
            <a:avLst/>
          </a:prstGeom>
        </p:spPr>
      </p:pic>
    </p:spTree>
    <p:extLst>
      <p:ext uri="{BB962C8B-B14F-4D97-AF65-F5344CB8AC3E}">
        <p14:creationId xmlns:p14="http://schemas.microsoft.com/office/powerpoint/2010/main" val="3093070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sz="5400" dirty="0" smtClean="0"/>
              <a:t>Final Verification and Validation Phase</a:t>
            </a:r>
            <a:endParaRPr lang="pt-BR" sz="5400" dirty="0"/>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graphicFrame>
        <p:nvGraphicFramePr>
          <p:cNvPr id="9" name="Diagram 8"/>
          <p:cNvGraphicFramePr/>
          <p:nvPr>
            <p:extLst>
              <p:ext uri="{D42A27DB-BD31-4B8C-83A1-F6EECF244321}">
                <p14:modId xmlns:p14="http://schemas.microsoft.com/office/powerpoint/2010/main" val="2548050015"/>
              </p:ext>
            </p:extLst>
          </p:nvPr>
        </p:nvGraphicFramePr>
        <p:xfrm>
          <a:off x="152400" y="4420800"/>
          <a:ext cx="8839200" cy="243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6"/>
          <p:cNvSpPr>
            <a:spLocks noGrp="1"/>
          </p:cNvSpPr>
          <p:nvPr>
            <p:ph type="sldNum" sz="quarter" idx="11"/>
          </p:nvPr>
        </p:nvSpPr>
        <p:spPr>
          <a:xfrm>
            <a:off x="7696200" y="6324600"/>
            <a:ext cx="1315721" cy="365125"/>
          </a:xfrm>
        </p:spPr>
        <p:txBody>
          <a:bodyPr/>
          <a:lstStyle/>
          <a:p>
            <a:pPr>
              <a:defRPr/>
            </a:pPr>
            <a:fld id="{2E963B76-9E01-418E-97BA-89ACF7789273}" type="slidenum">
              <a:rPr lang="pt-BR" smtClean="0"/>
              <a:pPr>
                <a:defRPr/>
              </a:pPr>
              <a:t>34</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hangingPunct="1">
              <a:defRPr/>
            </a:pPr>
            <a:r>
              <a:rPr lang="en-US" dirty="0" smtClean="0"/>
              <a:t>Final Verification and Validation Phase</a:t>
            </a:r>
            <a:endParaRPr lang="en-US" dirty="0"/>
          </a:p>
        </p:txBody>
      </p:sp>
      <p:sp>
        <p:nvSpPr>
          <p:cNvPr id="29697" name="Content Placeholder 1"/>
          <p:cNvSpPr>
            <a:spLocks noGrp="1"/>
          </p:cNvSpPr>
          <p:nvPr>
            <p:ph idx="1"/>
          </p:nvPr>
        </p:nvSpPr>
        <p:spPr/>
        <p:txBody>
          <a:bodyPr/>
          <a:lstStyle/>
          <a:p>
            <a:pPr eaLnBrk="1" hangingPunct="1"/>
            <a:r>
              <a:rPr lang="en-US" sz="2400" dirty="0" smtClean="0"/>
              <a:t>The IT Business Analyst supports </a:t>
            </a:r>
            <a:r>
              <a:rPr lang="en-US" sz="2400" dirty="0" smtClean="0">
                <a:solidFill>
                  <a:srgbClr val="FF0000"/>
                </a:solidFill>
              </a:rPr>
              <a:t>final testing</a:t>
            </a:r>
            <a:r>
              <a:rPr lang="en-US" sz="2400" dirty="0" smtClean="0"/>
              <a:t> </a:t>
            </a:r>
            <a:r>
              <a:rPr lang="en-US" sz="2400" dirty="0" smtClean="0">
                <a:solidFill>
                  <a:srgbClr val="FF0000"/>
                </a:solidFill>
              </a:rPr>
              <a:t>before the completed solution is deployed</a:t>
            </a:r>
            <a:r>
              <a:rPr lang="en-US" sz="2400" dirty="0" smtClean="0"/>
              <a:t>, reviewing test plans and results and ensuring that all requirements are tested</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35</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dirty="0" smtClean="0"/>
              <a:t>Testing</a:t>
            </a: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9" name="Slide Number Placeholder 6"/>
          <p:cNvSpPr>
            <a:spLocks noGrp="1"/>
          </p:cNvSpPr>
          <p:nvPr>
            <p:ph type="sldNum" sz="quarter" idx="11"/>
          </p:nvPr>
        </p:nvSpPr>
        <p:spPr>
          <a:xfrm>
            <a:off x="7696200" y="6324600"/>
            <a:ext cx="1315721" cy="365125"/>
          </a:xfrm>
        </p:spPr>
        <p:txBody>
          <a:bodyPr/>
          <a:lstStyle/>
          <a:p>
            <a:pPr>
              <a:defRPr/>
            </a:pPr>
            <a:fld id="{2E963B76-9E01-418E-97BA-89ACF7789273}" type="slidenum">
              <a:rPr lang="pt-BR" smtClean="0"/>
              <a:pPr>
                <a:defRPr/>
              </a:pPr>
              <a:t>36</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Testing</a:t>
            </a:r>
            <a:endParaRPr lang="en-US" dirty="0"/>
          </a:p>
        </p:txBody>
      </p:sp>
      <p:sp>
        <p:nvSpPr>
          <p:cNvPr id="31745" name="Content Placeholder 1"/>
          <p:cNvSpPr>
            <a:spLocks noGrp="1"/>
          </p:cNvSpPr>
          <p:nvPr>
            <p:ph idx="1"/>
          </p:nvPr>
        </p:nvSpPr>
        <p:spPr/>
        <p:txBody>
          <a:bodyPr/>
          <a:lstStyle/>
          <a:p>
            <a:pPr eaLnBrk="1" hangingPunct="1"/>
            <a:r>
              <a:rPr lang="en-US" sz="2400" b="1" dirty="0" smtClean="0">
                <a:solidFill>
                  <a:srgbClr val="FF0000"/>
                </a:solidFill>
              </a:rPr>
              <a:t>Testing</a:t>
            </a:r>
            <a:r>
              <a:rPr lang="en-US" sz="2400" dirty="0" smtClean="0"/>
              <a:t> is a process of identifying defects</a:t>
            </a:r>
          </a:p>
          <a:p>
            <a:pPr eaLnBrk="1" hangingPunct="1"/>
            <a:r>
              <a:rPr lang="en-US" sz="2400" dirty="0" smtClean="0"/>
              <a:t>To find problems with the system</a:t>
            </a:r>
          </a:p>
          <a:p>
            <a:pPr eaLnBrk="1" hangingPunct="1"/>
            <a:r>
              <a:rPr lang="en-US" sz="2400" dirty="0" smtClean="0"/>
              <a:t>Develop </a:t>
            </a:r>
            <a:r>
              <a:rPr lang="en-US" sz="2400" dirty="0" smtClean="0">
                <a:solidFill>
                  <a:srgbClr val="FF0000"/>
                </a:solidFill>
              </a:rPr>
              <a:t>test cases and test data</a:t>
            </a:r>
          </a:p>
          <a:p>
            <a:pPr lvl="1" eaLnBrk="1" hangingPunct="1"/>
            <a:r>
              <a:rPr lang="en-US" sz="2000" dirty="0" smtClean="0"/>
              <a:t>A test case is a formal description of </a:t>
            </a:r>
          </a:p>
          <a:p>
            <a:pPr lvl="2" eaLnBrk="1" hangingPunct="1"/>
            <a:r>
              <a:rPr lang="en-US" sz="1800" dirty="0" smtClean="0"/>
              <a:t>A starting state</a:t>
            </a:r>
          </a:p>
          <a:p>
            <a:pPr lvl="2" eaLnBrk="1" hangingPunct="1"/>
            <a:r>
              <a:rPr lang="en-US" sz="1800" dirty="0" smtClean="0"/>
              <a:t>One or more events to which the software must respond</a:t>
            </a:r>
          </a:p>
          <a:p>
            <a:pPr lvl="2" eaLnBrk="1" hangingPunct="1"/>
            <a:r>
              <a:rPr lang="en-US" sz="1800" dirty="0" smtClean="0"/>
              <a:t>The expected response or ending state</a:t>
            </a:r>
          </a:p>
          <a:p>
            <a:pPr lvl="1" eaLnBrk="1" hangingPunct="1"/>
            <a:r>
              <a:rPr lang="en-US" sz="2000" dirty="0" smtClean="0"/>
              <a:t>Test data is a set of starting states and events used to test a module, group of modules, or entire system </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37</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718"/>
            <a:ext cx="8382000" cy="1371600"/>
          </a:xfrm>
        </p:spPr>
        <p:txBody>
          <a:bodyPr>
            <a:normAutofit/>
          </a:bodyPr>
          <a:lstStyle/>
          <a:p>
            <a:pPr eaLnBrk="1" hangingPunct="1">
              <a:defRPr/>
            </a:pPr>
            <a:r>
              <a:rPr lang="en-US" dirty="0" smtClean="0"/>
              <a:t>Test types and detected defects</a:t>
            </a:r>
            <a:endParaRPr lang="en-US"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pic>
        <p:nvPicPr>
          <p:cNvPr id="2" name="Picture 3" descr="Fig"/>
          <p:cNvPicPr>
            <a:picLocks noChangeAspect="1" noChangeArrowheads="1"/>
          </p:cNvPicPr>
          <p:nvPr/>
        </p:nvPicPr>
        <p:blipFill>
          <a:blip r:embed="rId2" cstate="print"/>
          <a:srcRect/>
          <a:stretch>
            <a:fillRect/>
          </a:stretch>
        </p:blipFill>
        <p:spPr bwMode="auto">
          <a:xfrm>
            <a:off x="457200" y="1388325"/>
            <a:ext cx="8079843" cy="5545875"/>
          </a:xfrm>
          <a:prstGeom prst="rect">
            <a:avLst/>
          </a:prstGeom>
          <a:ln>
            <a:noFill/>
          </a:ln>
          <a:effectLst>
            <a:softEdge rad="112500"/>
          </a:effectLst>
        </p:spPr>
      </p:pic>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38</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Unit Testing</a:t>
            </a:r>
            <a:endParaRPr lang="en-US" dirty="0"/>
          </a:p>
        </p:txBody>
      </p:sp>
      <p:sp>
        <p:nvSpPr>
          <p:cNvPr id="33793" name="Content Placeholder 1"/>
          <p:cNvSpPr>
            <a:spLocks noGrp="1"/>
          </p:cNvSpPr>
          <p:nvPr>
            <p:ph idx="1"/>
          </p:nvPr>
        </p:nvSpPr>
        <p:spPr/>
        <p:txBody>
          <a:bodyPr/>
          <a:lstStyle/>
          <a:p>
            <a:pPr eaLnBrk="1" hangingPunct="1"/>
            <a:r>
              <a:rPr lang="en-US" sz="2400" dirty="0" smtClean="0"/>
              <a:t>The </a:t>
            </a:r>
            <a:r>
              <a:rPr lang="en-US" sz="2400" b="1" dirty="0" smtClean="0">
                <a:solidFill>
                  <a:srgbClr val="FF0000"/>
                </a:solidFill>
              </a:rPr>
              <a:t>process of testing individual methods, classes, or components</a:t>
            </a:r>
            <a:r>
              <a:rPr lang="en-US" sz="2400" dirty="0" smtClean="0">
                <a:solidFill>
                  <a:srgbClr val="FF0000"/>
                </a:solidFill>
              </a:rPr>
              <a:t> </a:t>
            </a:r>
            <a:r>
              <a:rPr lang="en-US" sz="2400" dirty="0" smtClean="0"/>
              <a:t>before they are integrated with other software</a:t>
            </a:r>
          </a:p>
          <a:p>
            <a:pPr eaLnBrk="1" hangingPunct="1"/>
            <a:r>
              <a:rPr lang="en-US" sz="2400" dirty="0" smtClean="0">
                <a:solidFill>
                  <a:srgbClr val="FF0000"/>
                </a:solidFill>
              </a:rPr>
              <a:t>Two methods </a:t>
            </a:r>
            <a:r>
              <a:rPr lang="en-US" sz="2400" dirty="0" smtClean="0"/>
              <a:t>for isolated testing of units</a:t>
            </a:r>
          </a:p>
          <a:p>
            <a:pPr lvl="1" eaLnBrk="1" hangingPunct="1"/>
            <a:r>
              <a:rPr lang="en-US" sz="2000" b="1" dirty="0" smtClean="0">
                <a:solidFill>
                  <a:srgbClr val="FF0000"/>
                </a:solidFill>
              </a:rPr>
              <a:t>Driver</a:t>
            </a:r>
          </a:p>
          <a:p>
            <a:pPr lvl="2" eaLnBrk="1" hangingPunct="1"/>
            <a:r>
              <a:rPr lang="en-US" sz="1800" dirty="0" smtClean="0"/>
              <a:t>Simulates the behavior of a method that sends a message to the method being tested</a:t>
            </a:r>
          </a:p>
          <a:p>
            <a:pPr lvl="1" eaLnBrk="1" hangingPunct="1"/>
            <a:r>
              <a:rPr lang="en-US" sz="2000" b="1" dirty="0" smtClean="0">
                <a:solidFill>
                  <a:srgbClr val="FF0000"/>
                </a:solidFill>
              </a:rPr>
              <a:t>Stub</a:t>
            </a:r>
          </a:p>
          <a:p>
            <a:pPr lvl="2" eaLnBrk="1" hangingPunct="1"/>
            <a:r>
              <a:rPr lang="en-US" sz="1800" dirty="0" smtClean="0"/>
              <a:t>Simulates the behavior of a method that has not yet been written</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39</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79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Phases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4</a:t>
            </a:fld>
            <a:endParaRPr lang="pt-BR"/>
          </a:p>
        </p:txBody>
      </p:sp>
      <p:sp>
        <p:nvSpPr>
          <p:cNvPr id="8" name="TextBox 7"/>
          <p:cNvSpPr txBox="1"/>
          <p:nvPr/>
        </p:nvSpPr>
        <p:spPr>
          <a:xfrm>
            <a:off x="4419600" y="1859101"/>
            <a:ext cx="4343400" cy="3170099"/>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eaLnBrk="1" hangingPunct="1"/>
            <a:r>
              <a:rPr lang="en-US" sz="2800" dirty="0" smtClean="0"/>
              <a:t>We can generalize SDLC into </a:t>
            </a:r>
            <a:r>
              <a:rPr lang="en-US" sz="2800" dirty="0">
                <a:solidFill>
                  <a:schemeClr val="tx1"/>
                </a:solidFill>
              </a:rPr>
              <a:t>5</a:t>
            </a:r>
            <a:r>
              <a:rPr lang="en-US" sz="2800" dirty="0"/>
              <a:t> different </a:t>
            </a:r>
            <a:r>
              <a:rPr lang="en-US" sz="2800" dirty="0" smtClean="0"/>
              <a:t>phases:</a:t>
            </a:r>
          </a:p>
          <a:p>
            <a:pPr marL="971550" lvl="1" indent="-514350">
              <a:buFont typeface="+mj-lt"/>
              <a:buAutoNum type="arabicPeriod"/>
            </a:pPr>
            <a:r>
              <a:rPr lang="en-US" sz="2400" dirty="0" smtClean="0"/>
              <a:t>Initiation</a:t>
            </a:r>
          </a:p>
          <a:p>
            <a:pPr marL="971550" lvl="1" indent="-514350">
              <a:buFont typeface="+mj-lt"/>
              <a:buAutoNum type="arabicPeriod"/>
            </a:pPr>
            <a:r>
              <a:rPr lang="en-US" sz="2400" dirty="0" smtClean="0">
                <a:solidFill>
                  <a:schemeClr val="tx1"/>
                </a:solidFill>
              </a:rPr>
              <a:t>Discovery</a:t>
            </a:r>
          </a:p>
          <a:p>
            <a:pPr marL="971550" lvl="1" indent="-514350">
              <a:buFont typeface="+mj-lt"/>
              <a:buAutoNum type="arabicPeriod"/>
            </a:pPr>
            <a:r>
              <a:rPr lang="en-US" sz="2400" b="1" dirty="0" smtClean="0">
                <a:solidFill>
                  <a:schemeClr val="tx2"/>
                </a:solidFill>
              </a:rPr>
              <a:t>Construction</a:t>
            </a:r>
          </a:p>
          <a:p>
            <a:pPr marL="971550" lvl="1" indent="-514350">
              <a:buFont typeface="+mj-lt"/>
              <a:buAutoNum type="arabicPeriod"/>
            </a:pPr>
            <a:r>
              <a:rPr lang="en-US" sz="2400" dirty="0" smtClean="0"/>
              <a:t>Final Verification </a:t>
            </a:r>
            <a:r>
              <a:rPr lang="en-US" sz="2400" dirty="0"/>
              <a:t>and </a:t>
            </a:r>
            <a:r>
              <a:rPr lang="en-US" sz="2400" dirty="0" smtClean="0"/>
              <a:t>Validation</a:t>
            </a:r>
          </a:p>
          <a:p>
            <a:pPr marL="971550" lvl="1" indent="-514350">
              <a:buFont typeface="+mj-lt"/>
              <a:buAutoNum type="arabicPeriod"/>
            </a:pPr>
            <a:r>
              <a:rPr lang="en-US" sz="2400" dirty="0" smtClean="0"/>
              <a:t>Closeout</a:t>
            </a:r>
            <a:endParaRPr lang="en-US" sz="2400" dirty="0"/>
          </a:p>
        </p:txBody>
      </p:sp>
      <p:pic>
        <p:nvPicPr>
          <p:cNvPr id="3" name="Picture 2"/>
          <p:cNvPicPr>
            <a:picLocks noChangeAspect="1"/>
          </p:cNvPicPr>
          <p:nvPr/>
        </p:nvPicPr>
        <p:blipFill>
          <a:blip r:embed="rId3" cstate="print"/>
          <a:stretch>
            <a:fillRect/>
          </a:stretch>
        </p:blipFill>
        <p:spPr>
          <a:xfrm>
            <a:off x="533400" y="1676400"/>
            <a:ext cx="3657600" cy="3657600"/>
          </a:xfrm>
          <a:prstGeom prst="rect">
            <a:avLst/>
          </a:prstGeom>
        </p:spPr>
      </p:pic>
    </p:spTree>
    <p:extLst>
      <p:ext uri="{BB962C8B-B14F-4D97-AF65-F5344CB8AC3E}">
        <p14:creationId xmlns:p14="http://schemas.microsoft.com/office/powerpoint/2010/main" val="497167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wrap="square" lIns="91440" tIns="45720" rIns="91440" bIns="45720" numCol="1" anchorCtr="0" compatLnSpc="1">
            <a:prstTxWarp prst="textNoShape">
              <a:avLst/>
            </a:prstTxWarp>
          </a:bodyPr>
          <a:lstStyle/>
          <a:p>
            <a:pPr fontAlgn="base">
              <a:spcBef>
                <a:spcPct val="0"/>
              </a:spcBef>
              <a:spcAft>
                <a:spcPct val="0"/>
              </a:spcAft>
              <a:defRPr/>
            </a:pPr>
            <a:fld id="{A340BDB0-1EBD-4FFC-A21E-00631F87CB68}" type="slidenum">
              <a:rPr lang="zh-CN" altLang="pt-BR" smtClean="0">
                <a:ea typeface="宋体" pitchFamily="2" charset="-122"/>
              </a:rPr>
              <a:pPr fontAlgn="base">
                <a:spcBef>
                  <a:spcPct val="0"/>
                </a:spcBef>
                <a:spcAft>
                  <a:spcPct val="0"/>
                </a:spcAft>
                <a:defRPr/>
              </a:pPr>
              <a:t>40</a:t>
            </a:fld>
            <a:endParaRPr lang="pt-BR" altLang="zh-CN" smtClean="0">
              <a:ea typeface="宋体" pitchFamily="2" charset="-122"/>
            </a:endParaRPr>
          </a:p>
        </p:txBody>
      </p:sp>
      <p:pic>
        <p:nvPicPr>
          <p:cNvPr id="34819" name="Picture 2"/>
          <p:cNvPicPr>
            <a:picLocks noChangeAspect="1" noChangeArrowheads="1"/>
          </p:cNvPicPr>
          <p:nvPr/>
        </p:nvPicPr>
        <p:blipFill>
          <a:blip r:embed="rId2" cstate="print"/>
          <a:srcRect/>
          <a:stretch>
            <a:fillRect/>
          </a:stretch>
        </p:blipFill>
        <p:spPr bwMode="auto">
          <a:xfrm>
            <a:off x="2266950" y="-76200"/>
            <a:ext cx="6877050" cy="7058025"/>
          </a:xfrm>
          <a:prstGeom prst="rect">
            <a:avLst/>
          </a:prstGeom>
          <a:noFill/>
          <a:ln w="9525">
            <a:noFill/>
            <a:miter lim="800000"/>
            <a:headEnd/>
            <a:tailEnd/>
          </a:ln>
        </p:spPr>
      </p:pic>
      <p:sp>
        <p:nvSpPr>
          <p:cNvPr id="8" name="TextBox 7"/>
          <p:cNvSpPr txBox="1"/>
          <p:nvPr/>
        </p:nvSpPr>
        <p:spPr>
          <a:xfrm>
            <a:off x="304800" y="838200"/>
            <a:ext cx="2057400" cy="120015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a:solidFill>
                  <a:srgbClr val="000000"/>
                </a:solidFill>
              </a:rPr>
              <a:t>Driver module for testing Calculate pay amount</a:t>
            </a:r>
            <a:endParaRPr lang="pt-BR" altLang="zh-CN">
              <a:solidFill>
                <a:srgbClr val="000000"/>
              </a:solidFill>
              <a:ea typeface="宋体" pitchFamily="2" charset="-122"/>
            </a:endParaRPr>
          </a:p>
        </p:txBody>
      </p:sp>
      <p:sp>
        <p:nvSpPr>
          <p:cNvPr id="7" name="Slide Number Placeholder 5"/>
          <p:cNvSpPr txBox="1">
            <a:spLocks/>
          </p:cNvSpPr>
          <p:nvPr/>
        </p:nvSpPr>
        <p:spPr>
          <a:xfrm>
            <a:off x="7848600" y="6477000"/>
            <a:ext cx="1315721" cy="365125"/>
          </a:xfrm>
          <a:prstGeom prst="rect">
            <a:avLst/>
          </a:prstGeom>
        </p:spPr>
        <p:txBody>
          <a:bodyPr vert="horz" lIns="91440" tIns="45720" rIns="91440" bIns="45720" rtlCol="0" anchor="ctr"/>
          <a:lstStyle>
            <a:defPPr>
              <a:defRPr lang="pt-BR"/>
            </a:defPPr>
            <a:lvl1pPr algn="r" rtl="0" fontAlgn="base">
              <a:spcBef>
                <a:spcPct val="0"/>
              </a:spcBef>
              <a:spcAft>
                <a:spcPct val="0"/>
              </a:spcAft>
              <a:defRPr sz="2400" b="1" kern="1200">
                <a:solidFill>
                  <a:schemeClr val="tx2"/>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0A664172-D14B-4DBD-BD9E-926E2DB80B78}" type="slidenum">
              <a:rPr lang="pt-BR" smtClean="0"/>
              <a:pPr>
                <a:defRPr/>
              </a:pPr>
              <a:t>40</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pic>
        <p:nvPicPr>
          <p:cNvPr id="35843" name="Picture 3"/>
          <p:cNvPicPr>
            <a:picLocks noChangeAspect="1" noChangeArrowheads="1"/>
          </p:cNvPicPr>
          <p:nvPr/>
        </p:nvPicPr>
        <p:blipFill>
          <a:blip r:embed="rId2" cstate="print"/>
          <a:srcRect/>
          <a:stretch>
            <a:fillRect/>
          </a:stretch>
        </p:blipFill>
        <p:spPr bwMode="auto">
          <a:xfrm>
            <a:off x="1828800" y="1600200"/>
            <a:ext cx="7191375" cy="5010150"/>
          </a:xfrm>
          <a:prstGeom prst="rect">
            <a:avLst/>
          </a:prstGeom>
          <a:noFill/>
          <a:ln w="9525">
            <a:noFill/>
            <a:miter lim="800000"/>
            <a:headEnd/>
            <a:tailEnd/>
          </a:ln>
        </p:spPr>
      </p:pic>
      <p:sp>
        <p:nvSpPr>
          <p:cNvPr id="8" name="TextBox 7"/>
          <p:cNvSpPr txBox="1"/>
          <p:nvPr/>
        </p:nvSpPr>
        <p:spPr>
          <a:xfrm>
            <a:off x="228600" y="381000"/>
            <a:ext cx="2057400" cy="120015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a:solidFill>
                  <a:srgbClr val="000000"/>
                </a:solidFill>
              </a:rPr>
              <a:t>Stub modules for testing Calculate pay amount</a:t>
            </a:r>
            <a:endParaRPr lang="pt-BR" altLang="zh-CN">
              <a:solidFill>
                <a:srgbClr val="000000"/>
              </a:solidFill>
              <a:ea typeface="宋体" pitchFamily="2" charset="-122"/>
            </a:endParaRPr>
          </a:p>
        </p:txBody>
      </p:sp>
      <p:sp>
        <p:nvSpPr>
          <p:cNvPr id="10" name="TextBox 9"/>
          <p:cNvSpPr txBox="1"/>
          <p:nvPr/>
        </p:nvSpPr>
        <p:spPr>
          <a:xfrm>
            <a:off x="6400800" y="609600"/>
            <a:ext cx="2057400" cy="120015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a:solidFill>
                  <a:srgbClr val="000000"/>
                </a:solidFill>
              </a:rPr>
              <a:t>Return the expected values</a:t>
            </a:r>
            <a:br>
              <a:rPr lang="en-US">
                <a:solidFill>
                  <a:srgbClr val="000000"/>
                </a:solidFill>
              </a:rPr>
            </a:br>
            <a:r>
              <a:rPr lang="en-US">
                <a:solidFill>
                  <a:srgbClr val="000000"/>
                </a:solidFill>
              </a:rPr>
              <a:t>without the real implementation</a:t>
            </a:r>
            <a:endParaRPr lang="pt-BR" altLang="zh-CN">
              <a:solidFill>
                <a:srgbClr val="000000"/>
              </a:solidFill>
              <a:ea typeface="宋体" pitchFamily="2" charset="-122"/>
            </a:endParaRPr>
          </a:p>
        </p:txBody>
      </p:sp>
      <p:cxnSp>
        <p:nvCxnSpPr>
          <p:cNvPr id="12" name="Straight Arrow Connector 11"/>
          <p:cNvCxnSpPr>
            <a:stCxn id="10" idx="1"/>
          </p:cNvCxnSpPr>
          <p:nvPr/>
        </p:nvCxnSpPr>
        <p:spPr>
          <a:xfrm rot="10800000" flipV="1">
            <a:off x="3581400" y="1209675"/>
            <a:ext cx="2819400" cy="14573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41</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Integration Testing</a:t>
            </a:r>
            <a:endParaRPr lang="en-US" dirty="0"/>
          </a:p>
        </p:txBody>
      </p:sp>
      <p:sp>
        <p:nvSpPr>
          <p:cNvPr id="36868" name="Content Placeholder 1"/>
          <p:cNvSpPr>
            <a:spLocks noGrp="1"/>
          </p:cNvSpPr>
          <p:nvPr>
            <p:ph idx="1"/>
          </p:nvPr>
        </p:nvSpPr>
        <p:spPr/>
        <p:txBody>
          <a:bodyPr>
            <a:normAutofit fontScale="85000" lnSpcReduction="20000"/>
          </a:bodyPr>
          <a:lstStyle/>
          <a:p>
            <a:pPr eaLnBrk="1" hangingPunct="1"/>
            <a:r>
              <a:rPr lang="en-US" sz="2400" dirty="0" smtClean="0"/>
              <a:t>Evaluates the behavior of a </a:t>
            </a:r>
            <a:r>
              <a:rPr lang="en-US" sz="2400" b="1" dirty="0" smtClean="0">
                <a:solidFill>
                  <a:srgbClr val="FF0000"/>
                </a:solidFill>
              </a:rPr>
              <a:t>group of methods or classes</a:t>
            </a:r>
          </a:p>
          <a:p>
            <a:pPr lvl="1" eaLnBrk="1" hangingPunct="1"/>
            <a:r>
              <a:rPr lang="en-US" sz="2000" dirty="0" smtClean="0"/>
              <a:t>Identifies interface compatibility, unexpected parameter values or state interaction, and run-time exceptions</a:t>
            </a:r>
          </a:p>
          <a:p>
            <a:pPr eaLnBrk="1" hangingPunct="1"/>
            <a:r>
              <a:rPr lang="en-US" sz="2400" dirty="0" smtClean="0">
                <a:solidFill>
                  <a:srgbClr val="FF0000"/>
                </a:solidFill>
              </a:rPr>
              <a:t>System test</a:t>
            </a:r>
          </a:p>
          <a:p>
            <a:pPr lvl="1" eaLnBrk="1" hangingPunct="1"/>
            <a:r>
              <a:rPr lang="en-US" sz="2000" dirty="0" smtClean="0"/>
              <a:t>Integration test of the behavior of an entire system or independent subsystem</a:t>
            </a:r>
          </a:p>
          <a:p>
            <a:pPr eaLnBrk="1" hangingPunct="1"/>
            <a:r>
              <a:rPr lang="en-US" sz="2400" dirty="0" smtClean="0">
                <a:solidFill>
                  <a:srgbClr val="FF0000"/>
                </a:solidFill>
              </a:rPr>
              <a:t>Build and smoke test </a:t>
            </a:r>
          </a:p>
          <a:p>
            <a:pPr lvl="1" eaLnBrk="1" hangingPunct="1"/>
            <a:r>
              <a:rPr lang="en-US" sz="2000" dirty="0" smtClean="0"/>
              <a:t>System test performed daily or several times a </a:t>
            </a:r>
            <a:r>
              <a:rPr lang="en-US" sz="2000" dirty="0" smtClean="0"/>
              <a:t>week</a:t>
            </a:r>
          </a:p>
          <a:p>
            <a:r>
              <a:rPr lang="en-US" dirty="0"/>
              <a:t>The system is completely compiled and linked (built), and a battery of tests is executed to see whether anything malfunctions in an obvious way (“smokes”)</a:t>
            </a:r>
          </a:p>
          <a:p>
            <a:r>
              <a:rPr lang="en-US" dirty="0"/>
              <a:t>Build and smoke tests are valuable because they provide rapid feedback on significant problems. Any problem that occurs during a build and smoke test must result from software modified or added since the previous test. Daily testing ensures that errors are found quickly and that they can be easily tracked to their source</a:t>
            </a:r>
            <a:endParaRPr lang="pt-BR" altLang="zh-CN" dirty="0"/>
          </a:p>
          <a:p>
            <a:pPr lvl="1" eaLnBrk="1" hangingPunct="1"/>
            <a:endParaRPr lang="en-US" sz="2000" dirty="0" smtClean="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42</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86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86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86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86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8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Usability Testing</a:t>
            </a:r>
            <a:endParaRPr lang="en-US" dirty="0"/>
          </a:p>
        </p:txBody>
      </p:sp>
      <p:sp>
        <p:nvSpPr>
          <p:cNvPr id="38916" name="Content Placeholder 1"/>
          <p:cNvSpPr>
            <a:spLocks noGrp="1"/>
          </p:cNvSpPr>
          <p:nvPr>
            <p:ph idx="1"/>
          </p:nvPr>
        </p:nvSpPr>
        <p:spPr/>
        <p:txBody>
          <a:bodyPr/>
          <a:lstStyle/>
          <a:p>
            <a:pPr eaLnBrk="1" hangingPunct="1"/>
            <a:r>
              <a:rPr lang="en-US" sz="2400" dirty="0" smtClean="0"/>
              <a:t>Determines whether a method, class, subsystem, or system </a:t>
            </a:r>
            <a:r>
              <a:rPr lang="en-US" sz="2400" dirty="0" smtClean="0">
                <a:solidFill>
                  <a:srgbClr val="FF0000"/>
                </a:solidFill>
              </a:rPr>
              <a:t>meets user requirements</a:t>
            </a:r>
          </a:p>
          <a:p>
            <a:pPr eaLnBrk="1" hangingPunct="1"/>
            <a:r>
              <a:rPr lang="en-US" sz="2400" dirty="0" smtClean="0">
                <a:solidFill>
                  <a:srgbClr val="FF0000"/>
                </a:solidFill>
              </a:rPr>
              <a:t>Performance test</a:t>
            </a:r>
          </a:p>
          <a:p>
            <a:pPr lvl="1" eaLnBrk="1" hangingPunct="1"/>
            <a:r>
              <a:rPr lang="en-US" sz="2000" dirty="0" smtClean="0"/>
              <a:t>Determines whether a system or subsystem can meet time-based performance criteria</a:t>
            </a:r>
          </a:p>
          <a:p>
            <a:pPr lvl="2" eaLnBrk="1" hangingPunct="1"/>
            <a:r>
              <a:rPr lang="en-US" sz="1800" dirty="0" smtClean="0">
                <a:solidFill>
                  <a:srgbClr val="FF0000"/>
                </a:solidFill>
              </a:rPr>
              <a:t>Response time </a:t>
            </a:r>
            <a:r>
              <a:rPr lang="en-US" sz="1800" dirty="0" smtClean="0"/>
              <a:t>specifies the desired or maximum allowable time limit for software responses to queries and updates</a:t>
            </a:r>
          </a:p>
          <a:p>
            <a:pPr lvl="2" eaLnBrk="1" hangingPunct="1"/>
            <a:r>
              <a:rPr lang="en-US" sz="1800" dirty="0" smtClean="0">
                <a:solidFill>
                  <a:srgbClr val="FF0000"/>
                </a:solidFill>
              </a:rPr>
              <a:t>Throughput </a:t>
            </a:r>
            <a:r>
              <a:rPr lang="en-US" sz="1800" dirty="0" smtClean="0"/>
              <a:t>specifies the desired or minimum number of queries and transactions that must be processed per minute or hour</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43</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User Acceptance Testing</a:t>
            </a:r>
            <a:endParaRPr lang="en-US" dirty="0"/>
          </a:p>
        </p:txBody>
      </p:sp>
      <p:sp>
        <p:nvSpPr>
          <p:cNvPr id="39940" name="Content Placeholder 1"/>
          <p:cNvSpPr>
            <a:spLocks noGrp="1"/>
          </p:cNvSpPr>
          <p:nvPr>
            <p:ph idx="1"/>
          </p:nvPr>
        </p:nvSpPr>
        <p:spPr/>
        <p:txBody>
          <a:bodyPr/>
          <a:lstStyle/>
          <a:p>
            <a:pPr eaLnBrk="1" hangingPunct="1"/>
            <a:r>
              <a:rPr lang="en-US" sz="2400" dirty="0" smtClean="0"/>
              <a:t>Determines whether </a:t>
            </a:r>
            <a:r>
              <a:rPr lang="en-US" sz="2400" dirty="0" smtClean="0">
                <a:solidFill>
                  <a:srgbClr val="FF0000"/>
                </a:solidFill>
              </a:rPr>
              <a:t>the system fulfills user requirements</a:t>
            </a:r>
          </a:p>
          <a:p>
            <a:pPr lvl="1" eaLnBrk="1" hangingPunct="1"/>
            <a:r>
              <a:rPr lang="en-US" sz="2000" dirty="0" smtClean="0"/>
              <a:t>Involves the end users</a:t>
            </a:r>
          </a:p>
          <a:p>
            <a:pPr eaLnBrk="1" hangingPunct="1"/>
            <a:r>
              <a:rPr lang="en-US" sz="2400" dirty="0" smtClean="0">
                <a:solidFill>
                  <a:srgbClr val="FF0000"/>
                </a:solidFill>
              </a:rPr>
              <a:t>Acceptance testing </a:t>
            </a:r>
            <a:r>
              <a:rPr lang="en-US" sz="2400" dirty="0" smtClean="0"/>
              <a:t>is a very formal activity in most development projects </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44</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Testing</a:t>
            </a:r>
            <a:endParaRPr lang="en-US" dirty="0"/>
          </a:p>
        </p:txBody>
      </p:sp>
      <p:sp>
        <p:nvSpPr>
          <p:cNvPr id="53252" name="Content Placeholder 1"/>
          <p:cNvSpPr>
            <a:spLocks noGrp="1"/>
          </p:cNvSpPr>
          <p:nvPr>
            <p:ph idx="1"/>
          </p:nvPr>
        </p:nvSpPr>
        <p:spPr/>
        <p:txBody>
          <a:bodyPr/>
          <a:lstStyle/>
          <a:p>
            <a:pPr eaLnBrk="1" hangingPunct="1"/>
            <a:r>
              <a:rPr lang="en-US" sz="2400" dirty="0" smtClean="0"/>
              <a:t>Testing activities must be </a:t>
            </a:r>
            <a:r>
              <a:rPr lang="en-US" sz="2400" dirty="0" smtClean="0">
                <a:solidFill>
                  <a:srgbClr val="FF0000"/>
                </a:solidFill>
              </a:rPr>
              <a:t>distributed throughout the project</a:t>
            </a:r>
          </a:p>
          <a:p>
            <a:pPr lvl="1" eaLnBrk="1" hangingPunct="1"/>
            <a:r>
              <a:rPr lang="en-US" sz="2000" b="1" dirty="0" smtClean="0">
                <a:solidFill>
                  <a:srgbClr val="FF0000"/>
                </a:solidFill>
              </a:rPr>
              <a:t>Unit and integration testing </a:t>
            </a:r>
            <a:r>
              <a:rPr lang="en-US" sz="2000" dirty="0" smtClean="0"/>
              <a:t>occur whenever software is developed, acquired, or combined with other software</a:t>
            </a:r>
          </a:p>
          <a:p>
            <a:pPr lvl="1" eaLnBrk="1" hangingPunct="1"/>
            <a:r>
              <a:rPr lang="en-US" sz="2000" b="1" dirty="0" smtClean="0">
                <a:solidFill>
                  <a:srgbClr val="FF0000"/>
                </a:solidFill>
              </a:rPr>
              <a:t>Usability testing </a:t>
            </a:r>
            <a:r>
              <a:rPr lang="en-US" sz="2000" dirty="0" smtClean="0"/>
              <a:t>occurs whenever requirements or design decisions need to be evaluated</a:t>
            </a:r>
          </a:p>
          <a:p>
            <a:pPr lvl="1" eaLnBrk="1" hangingPunct="1"/>
            <a:r>
              <a:rPr lang="en-US" sz="2000" b="1" dirty="0" smtClean="0">
                <a:solidFill>
                  <a:srgbClr val="FF0000"/>
                </a:solidFill>
              </a:rPr>
              <a:t>User acceptance tests </a:t>
            </a:r>
            <a:r>
              <a:rPr lang="en-US" sz="2000" dirty="0" smtClean="0"/>
              <a:t>are conducted as a final validation of the requirements, design, and implementation activities</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45</a:t>
            </a:fld>
            <a:endParaRPr lang="pt-BR" dirty="0"/>
          </a:p>
        </p:txBody>
      </p:sp>
    </p:spTree>
    <p:extLst>
      <p:ext uri="{BB962C8B-B14F-4D97-AF65-F5344CB8AC3E}">
        <p14:creationId xmlns:p14="http://schemas.microsoft.com/office/powerpoint/2010/main" val="3755856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Phases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46</a:t>
            </a:fld>
            <a:endParaRPr lang="pt-BR"/>
          </a:p>
        </p:txBody>
      </p:sp>
      <p:sp>
        <p:nvSpPr>
          <p:cNvPr id="8" name="TextBox 7"/>
          <p:cNvSpPr txBox="1"/>
          <p:nvPr/>
        </p:nvSpPr>
        <p:spPr>
          <a:xfrm>
            <a:off x="4419600" y="1859101"/>
            <a:ext cx="4343400" cy="3170099"/>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eaLnBrk="1" hangingPunct="1"/>
            <a:r>
              <a:rPr lang="en-US" sz="2800" dirty="0" smtClean="0"/>
              <a:t>We can generalize SDLC into </a:t>
            </a:r>
            <a:r>
              <a:rPr lang="en-US" sz="2800" dirty="0">
                <a:solidFill>
                  <a:schemeClr val="tx1"/>
                </a:solidFill>
              </a:rPr>
              <a:t>5</a:t>
            </a:r>
            <a:r>
              <a:rPr lang="en-US" sz="2800" dirty="0"/>
              <a:t> different </a:t>
            </a:r>
            <a:r>
              <a:rPr lang="en-US" sz="2800" dirty="0" smtClean="0"/>
              <a:t>phases:</a:t>
            </a:r>
          </a:p>
          <a:p>
            <a:pPr marL="971550" lvl="1" indent="-514350">
              <a:buFont typeface="+mj-lt"/>
              <a:buAutoNum type="arabicPeriod"/>
            </a:pPr>
            <a:r>
              <a:rPr lang="en-US" sz="2400" dirty="0" smtClean="0"/>
              <a:t>Initiation</a:t>
            </a:r>
          </a:p>
          <a:p>
            <a:pPr marL="971550" lvl="1" indent="-514350">
              <a:buFont typeface="+mj-lt"/>
              <a:buAutoNum type="arabicPeriod"/>
            </a:pPr>
            <a:r>
              <a:rPr lang="en-US" sz="2400" dirty="0" smtClean="0">
                <a:solidFill>
                  <a:schemeClr val="tx1"/>
                </a:solidFill>
              </a:rPr>
              <a:t>Discovery</a:t>
            </a:r>
          </a:p>
          <a:p>
            <a:pPr marL="971550" lvl="1" indent="-514350">
              <a:buFont typeface="+mj-lt"/>
              <a:buAutoNum type="arabicPeriod"/>
            </a:pPr>
            <a:r>
              <a:rPr lang="en-US" sz="2400" dirty="0" smtClean="0">
                <a:solidFill>
                  <a:schemeClr val="tx1"/>
                </a:solidFill>
              </a:rPr>
              <a:t>Construction</a:t>
            </a:r>
          </a:p>
          <a:p>
            <a:pPr marL="971550" lvl="1" indent="-514350">
              <a:buFont typeface="+mj-lt"/>
              <a:buAutoNum type="arabicPeriod"/>
            </a:pPr>
            <a:r>
              <a:rPr lang="en-US" sz="2400" b="1" dirty="0" smtClean="0">
                <a:solidFill>
                  <a:srgbClr val="D1282E"/>
                </a:solidFill>
              </a:rPr>
              <a:t>Final Verification </a:t>
            </a:r>
            <a:r>
              <a:rPr lang="en-US" sz="2400" b="1" dirty="0">
                <a:solidFill>
                  <a:srgbClr val="D1282E"/>
                </a:solidFill>
              </a:rPr>
              <a:t>and </a:t>
            </a:r>
            <a:r>
              <a:rPr lang="en-US" sz="2400" b="1" dirty="0" smtClean="0">
                <a:solidFill>
                  <a:srgbClr val="D1282E"/>
                </a:solidFill>
              </a:rPr>
              <a:t>Validation</a:t>
            </a:r>
          </a:p>
          <a:p>
            <a:pPr marL="971550" lvl="1" indent="-514350">
              <a:buFont typeface="+mj-lt"/>
              <a:buAutoNum type="arabicPeriod"/>
            </a:pPr>
            <a:r>
              <a:rPr lang="en-US" sz="2400" dirty="0" smtClean="0"/>
              <a:t>Closeout</a:t>
            </a:r>
            <a:endParaRPr lang="en-US" sz="2400" dirty="0"/>
          </a:p>
        </p:txBody>
      </p:sp>
      <p:pic>
        <p:nvPicPr>
          <p:cNvPr id="3" name="Picture 2"/>
          <p:cNvPicPr>
            <a:picLocks noChangeAspect="1"/>
          </p:cNvPicPr>
          <p:nvPr/>
        </p:nvPicPr>
        <p:blipFill>
          <a:blip r:embed="rId3" cstate="print"/>
          <a:stretch>
            <a:fillRect/>
          </a:stretch>
        </p:blipFill>
        <p:spPr>
          <a:xfrm>
            <a:off x="533400" y="1676400"/>
            <a:ext cx="3657600" cy="3657600"/>
          </a:xfrm>
          <a:prstGeom prst="rect">
            <a:avLst/>
          </a:prstGeom>
        </p:spPr>
      </p:pic>
    </p:spTree>
    <p:extLst>
      <p:ext uri="{BB962C8B-B14F-4D97-AF65-F5344CB8AC3E}">
        <p14:creationId xmlns:p14="http://schemas.microsoft.com/office/powerpoint/2010/main" val="1603728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Phases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0A664172-D14B-4DBD-BD9E-926E2DB80B78}" type="slidenum">
              <a:rPr lang="pt-BR" smtClean="0"/>
              <a:pPr>
                <a:defRPr/>
              </a:pPr>
              <a:t>47</a:t>
            </a:fld>
            <a:endParaRPr lang="pt-BR"/>
          </a:p>
        </p:txBody>
      </p:sp>
      <p:sp>
        <p:nvSpPr>
          <p:cNvPr id="8" name="TextBox 7"/>
          <p:cNvSpPr txBox="1"/>
          <p:nvPr/>
        </p:nvSpPr>
        <p:spPr>
          <a:xfrm>
            <a:off x="4419600" y="1859101"/>
            <a:ext cx="4343400" cy="3170099"/>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eaLnBrk="1" hangingPunct="1"/>
            <a:r>
              <a:rPr lang="en-US" sz="2800" dirty="0" smtClean="0"/>
              <a:t>We can generalize SDLC into </a:t>
            </a:r>
            <a:r>
              <a:rPr lang="en-US" sz="2800" dirty="0">
                <a:solidFill>
                  <a:schemeClr val="tx1"/>
                </a:solidFill>
              </a:rPr>
              <a:t>5</a:t>
            </a:r>
            <a:r>
              <a:rPr lang="en-US" sz="2800" dirty="0"/>
              <a:t> different </a:t>
            </a:r>
            <a:r>
              <a:rPr lang="en-US" sz="2800" dirty="0" smtClean="0"/>
              <a:t>phases:</a:t>
            </a:r>
          </a:p>
          <a:p>
            <a:pPr marL="971550" lvl="1" indent="-514350">
              <a:buFont typeface="+mj-lt"/>
              <a:buAutoNum type="arabicPeriod"/>
            </a:pPr>
            <a:r>
              <a:rPr lang="en-US" sz="2400" dirty="0" smtClean="0"/>
              <a:t>Initiation</a:t>
            </a:r>
          </a:p>
          <a:p>
            <a:pPr marL="971550" lvl="1" indent="-514350">
              <a:buFont typeface="+mj-lt"/>
              <a:buAutoNum type="arabicPeriod"/>
            </a:pPr>
            <a:r>
              <a:rPr lang="en-US" sz="2400" dirty="0" smtClean="0">
                <a:solidFill>
                  <a:schemeClr val="tx1"/>
                </a:solidFill>
              </a:rPr>
              <a:t>Discovery</a:t>
            </a:r>
          </a:p>
          <a:p>
            <a:pPr marL="971550" lvl="1" indent="-514350">
              <a:buFont typeface="+mj-lt"/>
              <a:buAutoNum type="arabicPeriod"/>
            </a:pPr>
            <a:r>
              <a:rPr lang="en-US" sz="2400" dirty="0" smtClean="0">
                <a:solidFill>
                  <a:schemeClr val="tx1"/>
                </a:solidFill>
              </a:rPr>
              <a:t>Construction</a:t>
            </a:r>
          </a:p>
          <a:p>
            <a:pPr marL="971550" lvl="1" indent="-514350">
              <a:buFont typeface="+mj-lt"/>
              <a:buAutoNum type="arabicPeriod"/>
            </a:pPr>
            <a:r>
              <a:rPr lang="en-US" sz="2400" dirty="0" smtClean="0">
                <a:solidFill>
                  <a:schemeClr val="tx1"/>
                </a:solidFill>
              </a:rPr>
              <a:t>Final Verification </a:t>
            </a:r>
            <a:r>
              <a:rPr lang="en-US" sz="2400" dirty="0">
                <a:solidFill>
                  <a:schemeClr val="tx1"/>
                </a:solidFill>
              </a:rPr>
              <a:t>and </a:t>
            </a:r>
            <a:r>
              <a:rPr lang="en-US" sz="2400" dirty="0" smtClean="0">
                <a:solidFill>
                  <a:schemeClr val="tx1"/>
                </a:solidFill>
              </a:rPr>
              <a:t>Validation</a:t>
            </a:r>
          </a:p>
          <a:p>
            <a:pPr marL="971550" lvl="1" indent="-514350">
              <a:buFont typeface="+mj-lt"/>
              <a:buAutoNum type="arabicPeriod"/>
            </a:pPr>
            <a:r>
              <a:rPr lang="en-US" sz="2400" b="1" dirty="0" smtClean="0">
                <a:solidFill>
                  <a:schemeClr val="tx2"/>
                </a:solidFill>
              </a:rPr>
              <a:t>Closeout</a:t>
            </a:r>
            <a:endParaRPr lang="en-US" sz="2400" b="1" dirty="0">
              <a:solidFill>
                <a:schemeClr val="tx2"/>
              </a:solidFill>
            </a:endParaRPr>
          </a:p>
        </p:txBody>
      </p:sp>
      <p:pic>
        <p:nvPicPr>
          <p:cNvPr id="3" name="Picture 2"/>
          <p:cNvPicPr>
            <a:picLocks noChangeAspect="1"/>
          </p:cNvPicPr>
          <p:nvPr/>
        </p:nvPicPr>
        <p:blipFill>
          <a:blip r:embed="rId3" cstate="print"/>
          <a:stretch>
            <a:fillRect/>
          </a:stretch>
        </p:blipFill>
        <p:spPr>
          <a:xfrm>
            <a:off x="533400" y="1676400"/>
            <a:ext cx="3657600" cy="3657600"/>
          </a:xfrm>
          <a:prstGeom prst="rect">
            <a:avLst/>
          </a:prstGeom>
        </p:spPr>
      </p:pic>
    </p:spTree>
    <p:extLst>
      <p:ext uri="{BB962C8B-B14F-4D97-AF65-F5344CB8AC3E}">
        <p14:creationId xmlns:p14="http://schemas.microsoft.com/office/powerpoint/2010/main" val="1603728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sz="7200" dirty="0" smtClean="0"/>
              <a:t>Closeout Phase</a:t>
            </a: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graphicFrame>
        <p:nvGraphicFramePr>
          <p:cNvPr id="9" name="Diagram 8"/>
          <p:cNvGraphicFramePr/>
          <p:nvPr>
            <p:extLst>
              <p:ext uri="{D42A27DB-BD31-4B8C-83A1-F6EECF244321}">
                <p14:modId xmlns:p14="http://schemas.microsoft.com/office/powerpoint/2010/main" val="1278222068"/>
              </p:ext>
            </p:extLst>
          </p:nvPr>
        </p:nvGraphicFramePr>
        <p:xfrm>
          <a:off x="152400" y="4420800"/>
          <a:ext cx="8839200" cy="243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6"/>
          <p:cNvSpPr>
            <a:spLocks noGrp="1"/>
          </p:cNvSpPr>
          <p:nvPr>
            <p:ph type="sldNum" sz="quarter" idx="11"/>
          </p:nvPr>
        </p:nvSpPr>
        <p:spPr>
          <a:xfrm>
            <a:off x="7696200" y="6324600"/>
            <a:ext cx="1315721" cy="365125"/>
          </a:xfrm>
        </p:spPr>
        <p:txBody>
          <a:bodyPr/>
          <a:lstStyle/>
          <a:p>
            <a:pPr>
              <a:defRPr/>
            </a:pPr>
            <a:fld id="{2E963B76-9E01-418E-97BA-89ACF7789273}" type="slidenum">
              <a:rPr lang="pt-BR" smtClean="0"/>
              <a:pPr>
                <a:defRPr/>
              </a:pPr>
              <a:t>48</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Closeout Phase</a:t>
            </a:r>
            <a:endParaRPr lang="en-US" dirty="0"/>
          </a:p>
        </p:txBody>
      </p:sp>
      <p:sp>
        <p:nvSpPr>
          <p:cNvPr id="41985" name="Content Placeholder 1"/>
          <p:cNvSpPr>
            <a:spLocks noGrp="1"/>
          </p:cNvSpPr>
          <p:nvPr>
            <p:ph idx="1"/>
          </p:nvPr>
        </p:nvSpPr>
        <p:spPr/>
        <p:txBody>
          <a:bodyPr/>
          <a:lstStyle/>
          <a:p>
            <a:pPr eaLnBrk="1" hangingPunct="1"/>
            <a:r>
              <a:rPr lang="en-US" sz="2400" smtClean="0"/>
              <a:t>The IT Business Analyst supports the </a:t>
            </a:r>
            <a:r>
              <a:rPr lang="en-US" sz="2400" smtClean="0">
                <a:solidFill>
                  <a:srgbClr val="FF0000"/>
                </a:solidFill>
              </a:rPr>
              <a:t>deployment process</a:t>
            </a:r>
            <a:r>
              <a:rPr lang="en-US" sz="2400" smtClean="0"/>
              <a:t>, reviewing transition plans and participating in a post-implementation review to evaluate the success of the change</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49</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sz="6600" dirty="0" smtClean="0"/>
              <a:t>Construction Phase</a:t>
            </a:r>
          </a:p>
        </p:txBody>
      </p:sp>
      <p:sp>
        <p:nvSpPr>
          <p:cNvPr id="7" name="Slide Number Placeholder 6"/>
          <p:cNvSpPr>
            <a:spLocks noGrp="1"/>
          </p:cNvSpPr>
          <p:nvPr>
            <p:ph type="sldNum" sz="quarter" idx="11"/>
          </p:nvPr>
        </p:nvSpPr>
        <p:spPr/>
        <p:txBody>
          <a:bodyPr/>
          <a:lstStyle/>
          <a:p>
            <a:pPr>
              <a:defRPr/>
            </a:pPr>
            <a:fld id="{98DC23B4-C427-4154-B113-DFAEC8B80C10}" type="slidenum">
              <a:rPr lang="pt-BR" smtClean="0"/>
              <a:pPr>
                <a:defRPr/>
              </a:pPr>
              <a:t>5</a:t>
            </a:fld>
            <a:endParaRPr lang="pt-B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graphicFrame>
        <p:nvGraphicFramePr>
          <p:cNvPr id="8" name="Diagram 7"/>
          <p:cNvGraphicFramePr/>
          <p:nvPr>
            <p:extLst>
              <p:ext uri="{D42A27DB-BD31-4B8C-83A1-F6EECF244321}">
                <p14:modId xmlns:p14="http://schemas.microsoft.com/office/powerpoint/2010/main" val="3771275674"/>
              </p:ext>
            </p:extLst>
          </p:nvPr>
        </p:nvGraphicFramePr>
        <p:xfrm>
          <a:off x="152400" y="4420800"/>
          <a:ext cx="8839200" cy="243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sz="7200" dirty="0" smtClean="0"/>
              <a:t>Deployment</a:t>
            </a: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8" name="Slide Number Placeholder 6"/>
          <p:cNvSpPr>
            <a:spLocks noGrp="1"/>
          </p:cNvSpPr>
          <p:nvPr>
            <p:ph type="sldNum" sz="quarter" idx="11"/>
          </p:nvPr>
        </p:nvSpPr>
        <p:spPr>
          <a:xfrm>
            <a:off x="7696200" y="6324600"/>
            <a:ext cx="1315721" cy="365125"/>
          </a:xfrm>
        </p:spPr>
        <p:txBody>
          <a:bodyPr/>
          <a:lstStyle/>
          <a:p>
            <a:pPr>
              <a:defRPr/>
            </a:pPr>
            <a:fld id="{2E963B76-9E01-418E-97BA-89ACF7789273}" type="slidenum">
              <a:rPr lang="pt-BR" smtClean="0"/>
              <a:pPr>
                <a:defRPr/>
              </a:pPr>
              <a:t>50</a:t>
            </a:fld>
            <a:endParaRPr lang="pt-BR" dirty="0"/>
          </a:p>
        </p:txBody>
      </p:sp>
      <p:pic>
        <p:nvPicPr>
          <p:cNvPr id="5" name="Picture 4" descr="533229_10151891740024797_1481845504_n.jpg"/>
          <p:cNvPicPr>
            <a:picLocks noChangeAspect="1"/>
          </p:cNvPicPr>
          <p:nvPr/>
        </p:nvPicPr>
        <p:blipFill>
          <a:blip r:embed="rId2" cstate="print"/>
          <a:stretch>
            <a:fillRect/>
          </a:stretch>
        </p:blipFill>
        <p:spPr>
          <a:xfrm>
            <a:off x="6477000" y="0"/>
            <a:ext cx="2518936" cy="3244284"/>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Deployment</a:t>
            </a:r>
            <a:endParaRPr lang="en-US" dirty="0"/>
          </a:p>
        </p:txBody>
      </p:sp>
      <p:sp>
        <p:nvSpPr>
          <p:cNvPr id="44033" name="Content Placeholder 1"/>
          <p:cNvSpPr>
            <a:spLocks noGrp="1"/>
          </p:cNvSpPr>
          <p:nvPr>
            <p:ph idx="1"/>
          </p:nvPr>
        </p:nvSpPr>
        <p:spPr/>
        <p:txBody>
          <a:bodyPr/>
          <a:lstStyle/>
          <a:p>
            <a:pPr eaLnBrk="1" hangingPunct="1"/>
            <a:r>
              <a:rPr lang="en-US" sz="2400" dirty="0" smtClean="0"/>
              <a:t>Activities to make a </a:t>
            </a:r>
            <a:r>
              <a:rPr lang="en-US" sz="2400" dirty="0" smtClean="0">
                <a:solidFill>
                  <a:srgbClr val="FF0000"/>
                </a:solidFill>
              </a:rPr>
              <a:t>new system operational</a:t>
            </a:r>
          </a:p>
          <a:p>
            <a:pPr eaLnBrk="1" hangingPunct="1"/>
            <a:r>
              <a:rPr lang="en-US" sz="2400" dirty="0" smtClean="0"/>
              <a:t>Involve </a:t>
            </a:r>
            <a:r>
              <a:rPr lang="en-US" sz="2400" dirty="0" smtClean="0">
                <a:solidFill>
                  <a:srgbClr val="FF0000"/>
                </a:solidFill>
              </a:rPr>
              <a:t>many conflicting constraints</a:t>
            </a:r>
          </a:p>
          <a:p>
            <a:pPr lvl="1" eaLnBrk="1" hangingPunct="1"/>
            <a:r>
              <a:rPr lang="en-US" sz="2000" dirty="0" smtClean="0"/>
              <a:t>Costs</a:t>
            </a:r>
          </a:p>
          <a:p>
            <a:pPr lvl="1" eaLnBrk="1" hangingPunct="1"/>
            <a:r>
              <a:rPr lang="en-US" sz="2000" dirty="0" smtClean="0"/>
              <a:t>Need to main positive customer relations</a:t>
            </a:r>
          </a:p>
          <a:p>
            <a:pPr lvl="1" eaLnBrk="1" hangingPunct="1"/>
            <a:r>
              <a:rPr lang="en-US" sz="2000" dirty="0" smtClean="0"/>
              <a:t>Need to support employees</a:t>
            </a:r>
          </a:p>
          <a:p>
            <a:pPr lvl="1" eaLnBrk="1" hangingPunct="1"/>
            <a:r>
              <a:rPr lang="en-US" sz="2000" dirty="0" smtClean="0"/>
              <a:t>Logistical complexity</a:t>
            </a:r>
          </a:p>
          <a:p>
            <a:pPr lvl="1" eaLnBrk="1" hangingPunct="1"/>
            <a:r>
              <a:rPr lang="en-US" sz="2000" dirty="0" smtClean="0"/>
              <a:t>Overall risk to the organization</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51</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0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Deployment</a:t>
            </a:r>
            <a:endParaRPr lang="en-US" dirty="0"/>
          </a:p>
        </p:txBody>
      </p:sp>
      <p:sp>
        <p:nvSpPr>
          <p:cNvPr id="55300" name="Content Placeholder 1"/>
          <p:cNvSpPr>
            <a:spLocks noGrp="1"/>
          </p:cNvSpPr>
          <p:nvPr>
            <p:ph idx="1"/>
          </p:nvPr>
        </p:nvSpPr>
        <p:spPr/>
        <p:txBody>
          <a:bodyPr/>
          <a:lstStyle/>
          <a:p>
            <a:pPr eaLnBrk="1" hangingPunct="1"/>
            <a:r>
              <a:rPr lang="en-US" sz="2400" dirty="0" smtClean="0">
                <a:solidFill>
                  <a:srgbClr val="FF0000"/>
                </a:solidFill>
              </a:rPr>
              <a:t>Considerations</a:t>
            </a:r>
            <a:r>
              <a:rPr lang="en-US" sz="2400" dirty="0" smtClean="0"/>
              <a:t> when planning deployment</a:t>
            </a:r>
          </a:p>
          <a:p>
            <a:pPr lvl="1" eaLnBrk="1" hangingPunct="1"/>
            <a:r>
              <a:rPr lang="en-US" sz="2000" dirty="0" smtClean="0"/>
              <a:t>Incurring costs of operating both systems in parallel</a:t>
            </a:r>
          </a:p>
          <a:p>
            <a:pPr lvl="1" eaLnBrk="1" hangingPunct="1"/>
            <a:r>
              <a:rPr lang="en-US" sz="2000" dirty="0" smtClean="0"/>
              <a:t>Detecting and correcting errors in the new system</a:t>
            </a:r>
          </a:p>
          <a:p>
            <a:pPr lvl="1" eaLnBrk="1" hangingPunct="1"/>
            <a:r>
              <a:rPr lang="en-US" sz="2000" dirty="0" smtClean="0"/>
              <a:t>Potentially disrupting the company and its IS operations</a:t>
            </a:r>
          </a:p>
          <a:p>
            <a:pPr lvl="1" eaLnBrk="1" hangingPunct="1"/>
            <a:r>
              <a:rPr lang="en-US" sz="2000" dirty="0" smtClean="0"/>
              <a:t>Training personnel and familiarizing customers with new procedures</a:t>
            </a:r>
          </a:p>
          <a:p>
            <a:pPr eaLnBrk="1" hangingPunct="1"/>
            <a:r>
              <a:rPr lang="en-US" sz="2400" dirty="0" smtClean="0"/>
              <a:t>Each deployment approach has </a:t>
            </a:r>
            <a:r>
              <a:rPr lang="en-US" sz="2400" dirty="0" smtClean="0">
                <a:solidFill>
                  <a:srgbClr val="FF0000"/>
                </a:solidFill>
              </a:rPr>
              <a:t>strengths and weaknesses</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52</a:t>
            </a:fld>
            <a:endParaRPr lang="pt-BR" dirty="0"/>
          </a:p>
        </p:txBody>
      </p:sp>
    </p:spTree>
    <p:extLst>
      <p:ext uri="{BB962C8B-B14F-4D97-AF65-F5344CB8AC3E}">
        <p14:creationId xmlns:p14="http://schemas.microsoft.com/office/powerpoint/2010/main" val="361843974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3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3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3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3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81800" y="85725"/>
            <a:ext cx="2228850" cy="914400"/>
          </a:xfrm>
        </p:spPr>
        <p:style>
          <a:lnRef idx="1">
            <a:schemeClr val="accent1"/>
          </a:lnRef>
          <a:fillRef idx="2">
            <a:schemeClr val="accent1"/>
          </a:fillRef>
          <a:effectRef idx="1">
            <a:schemeClr val="accent1"/>
          </a:effectRef>
          <a:fontRef idx="minor">
            <a:schemeClr val="dk1"/>
          </a:fontRef>
        </p:style>
        <p:txBody>
          <a:bodyPr wrap="square" lIns="91440" tIns="45720" rIns="91440" bIns="45720" numCol="1" anchor="t" anchorCtr="0" compatLnSpc="1">
            <a:prstTxWarp prst="textNoShape">
              <a:avLst/>
            </a:prstTxWarp>
            <a:noAutofit/>
          </a:bodyPr>
          <a:lstStyle/>
          <a:p>
            <a:pPr algn="ctr" eaLnBrk="1" hangingPunct="1">
              <a:defRPr/>
            </a:pPr>
            <a:r>
              <a:rPr lang="en-US" sz="2800" dirty="0" smtClean="0">
                <a:solidFill>
                  <a:schemeClr val="tx1"/>
                </a:solidFill>
                <a:effectLst/>
                <a:latin typeface="Calibri" pitchFamily="34" charset="0"/>
                <a:cs typeface="Arial" pitchFamily="34" charset="0"/>
              </a:rPr>
              <a:t>Direct Deployment</a:t>
            </a:r>
            <a:endParaRPr lang="pt-BR" sz="1800" dirty="0" smtClean="0">
              <a:solidFill>
                <a:schemeClr val="tx1"/>
              </a:solidFill>
              <a:effectLst/>
              <a:latin typeface="Arial" pitchFamily="34" charset="0"/>
              <a:cs typeface="Arial" pitchFamily="34" charset="0"/>
            </a:endParaRPr>
          </a:p>
        </p:txBody>
      </p:sp>
      <p:sp>
        <p:nvSpPr>
          <p:cNvPr id="57347" name="Content Placeholder 1"/>
          <p:cNvSpPr>
            <a:spLocks noGrp="1"/>
          </p:cNvSpPr>
          <p:nvPr>
            <p:ph idx="1"/>
          </p:nvPr>
        </p:nvSpPr>
        <p:spPr>
          <a:xfrm>
            <a:off x="1524000" y="3200400"/>
            <a:ext cx="7162800" cy="2806700"/>
          </a:xfrm>
        </p:spPr>
        <p:txBody>
          <a:bodyPr>
            <a:normAutofit fontScale="92500" lnSpcReduction="10000"/>
          </a:bodyPr>
          <a:lstStyle/>
          <a:p>
            <a:pPr eaLnBrk="1" hangingPunct="1"/>
            <a:r>
              <a:rPr lang="en-US" sz="2000" dirty="0" smtClean="0"/>
              <a:t>Installs a new system, quickly makes it operational, and immediately turns off any overlapping systems</a:t>
            </a:r>
          </a:p>
          <a:p>
            <a:pPr eaLnBrk="1" hangingPunct="1"/>
            <a:r>
              <a:rPr lang="en-US" sz="2000" dirty="0" smtClean="0"/>
              <a:t>Advantages</a:t>
            </a:r>
          </a:p>
          <a:p>
            <a:pPr lvl="1" eaLnBrk="1" hangingPunct="1"/>
            <a:r>
              <a:rPr lang="en-US" sz="1800" dirty="0" smtClean="0"/>
              <a:t>Simplicity</a:t>
            </a:r>
          </a:p>
          <a:p>
            <a:pPr eaLnBrk="1" hangingPunct="1"/>
            <a:r>
              <a:rPr lang="en-US" sz="2000" dirty="0" smtClean="0"/>
              <a:t>Disadvantages</a:t>
            </a:r>
          </a:p>
          <a:p>
            <a:pPr lvl="1" eaLnBrk="1" hangingPunct="1"/>
            <a:r>
              <a:rPr lang="en-US" sz="1800" dirty="0" smtClean="0"/>
              <a:t>Risk of system unavailability</a:t>
            </a:r>
          </a:p>
          <a:p>
            <a:pPr eaLnBrk="1" hangingPunct="1"/>
            <a:r>
              <a:rPr lang="en-US" sz="2000" dirty="0" smtClean="0"/>
              <a:t>Used when a new system is not replacing an old system and/or downtime can be tolerated</a:t>
            </a:r>
          </a:p>
          <a:p>
            <a:pPr eaLnBrk="1" hangingPunct="1"/>
            <a:endParaRPr lang="en-US" sz="2000" dirty="0" smtClean="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pic>
        <p:nvPicPr>
          <p:cNvPr id="2" name="Picture 3" descr="Fig"/>
          <p:cNvPicPr>
            <a:picLocks noChangeAspect="1" noChangeArrowheads="1"/>
          </p:cNvPicPr>
          <p:nvPr/>
        </p:nvPicPr>
        <p:blipFill>
          <a:blip r:embed="rId2" cstate="print"/>
          <a:srcRect l="27492" b="73433"/>
          <a:stretch>
            <a:fillRect/>
          </a:stretch>
        </p:blipFill>
        <p:spPr bwMode="auto">
          <a:xfrm>
            <a:off x="0" y="-1"/>
            <a:ext cx="9144000" cy="3069771"/>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53</a:t>
            </a:fld>
            <a:endParaRPr lang="pt-BR" dirty="0"/>
          </a:p>
        </p:txBody>
      </p:sp>
    </p:spTree>
    <p:extLst>
      <p:ext uri="{BB962C8B-B14F-4D97-AF65-F5344CB8AC3E}">
        <p14:creationId xmlns:p14="http://schemas.microsoft.com/office/powerpoint/2010/main" val="13636683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3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
          <p:cNvPicPr>
            <a:picLocks noChangeAspect="1" noChangeArrowheads="1"/>
          </p:cNvPicPr>
          <p:nvPr/>
        </p:nvPicPr>
        <p:blipFill>
          <a:blip r:embed="rId2" cstate="print"/>
          <a:srcRect l="30872" b="71164"/>
          <a:stretch>
            <a:fillRect/>
          </a:stretch>
        </p:blipFill>
        <p:spPr bwMode="auto">
          <a:xfrm>
            <a:off x="0" y="0"/>
            <a:ext cx="9144000" cy="26670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Title 2"/>
          <p:cNvSpPr>
            <a:spLocks noGrp="1"/>
          </p:cNvSpPr>
          <p:nvPr>
            <p:ph type="title"/>
          </p:nvPr>
        </p:nvSpPr>
        <p:spPr>
          <a:xfrm>
            <a:off x="6781800" y="85725"/>
            <a:ext cx="2228850" cy="914400"/>
          </a:xfrm>
        </p:spPr>
        <p:style>
          <a:lnRef idx="1">
            <a:schemeClr val="accent1"/>
          </a:lnRef>
          <a:fillRef idx="2">
            <a:schemeClr val="accent1"/>
          </a:fillRef>
          <a:effectRef idx="1">
            <a:schemeClr val="accent1"/>
          </a:effectRef>
          <a:fontRef idx="minor">
            <a:schemeClr val="dk1"/>
          </a:fontRef>
        </p:style>
        <p:txBody>
          <a:bodyPr wrap="square" lIns="91440" tIns="45720" rIns="91440" bIns="45720" numCol="1" anchor="t" anchorCtr="0" compatLnSpc="1">
            <a:prstTxWarp prst="textNoShape">
              <a:avLst/>
            </a:prstTxWarp>
            <a:noAutofit/>
          </a:bodyPr>
          <a:lstStyle/>
          <a:p>
            <a:pPr algn="ctr" eaLnBrk="1" hangingPunct="1">
              <a:defRPr/>
            </a:pPr>
            <a:r>
              <a:rPr lang="en-US" sz="2800" dirty="0" smtClean="0">
                <a:solidFill>
                  <a:schemeClr val="tx1"/>
                </a:solidFill>
                <a:effectLst/>
                <a:latin typeface="Calibri" pitchFamily="34" charset="0"/>
                <a:cs typeface="Arial" pitchFamily="34" charset="0"/>
              </a:rPr>
              <a:t>Parallel</a:t>
            </a:r>
            <a:br>
              <a:rPr lang="en-US" sz="2800" dirty="0" smtClean="0">
                <a:solidFill>
                  <a:schemeClr val="tx1"/>
                </a:solidFill>
                <a:effectLst/>
                <a:latin typeface="Calibri" pitchFamily="34" charset="0"/>
                <a:cs typeface="Arial" pitchFamily="34" charset="0"/>
              </a:rPr>
            </a:br>
            <a:r>
              <a:rPr lang="en-US" sz="2800" dirty="0" smtClean="0">
                <a:solidFill>
                  <a:schemeClr val="tx1"/>
                </a:solidFill>
                <a:effectLst/>
                <a:latin typeface="Calibri" pitchFamily="34" charset="0"/>
                <a:cs typeface="Arial" pitchFamily="34" charset="0"/>
              </a:rPr>
              <a:t>Deployment</a:t>
            </a:r>
            <a:endParaRPr lang="pt-BR" sz="1800" dirty="0" smtClean="0">
              <a:solidFill>
                <a:schemeClr val="tx1"/>
              </a:solidFill>
              <a:effectLst/>
              <a:latin typeface="Arial" pitchFamily="34" charset="0"/>
              <a:cs typeface="Arial" pitchFamily="34" charset="0"/>
            </a:endParaRPr>
          </a:p>
        </p:txBody>
      </p:sp>
      <p:sp>
        <p:nvSpPr>
          <p:cNvPr id="58372" name="Content Placeholder 1"/>
          <p:cNvSpPr>
            <a:spLocks noGrp="1"/>
          </p:cNvSpPr>
          <p:nvPr>
            <p:ph idx="1"/>
          </p:nvPr>
        </p:nvSpPr>
        <p:spPr>
          <a:xfrm>
            <a:off x="1295400" y="3200400"/>
            <a:ext cx="7391400" cy="2806700"/>
          </a:xfrm>
        </p:spPr>
        <p:txBody>
          <a:bodyPr>
            <a:normAutofit fontScale="92500" lnSpcReduction="20000"/>
          </a:bodyPr>
          <a:lstStyle/>
          <a:p>
            <a:pPr eaLnBrk="1" hangingPunct="1"/>
            <a:r>
              <a:rPr lang="en-US" sz="2000" dirty="0" smtClean="0"/>
              <a:t>Operates both old and new systems for an extended time period</a:t>
            </a:r>
          </a:p>
          <a:p>
            <a:pPr eaLnBrk="1" hangingPunct="1"/>
            <a:r>
              <a:rPr lang="en-US" sz="2000" dirty="0" smtClean="0"/>
              <a:t>Advantages</a:t>
            </a:r>
          </a:p>
          <a:p>
            <a:pPr lvl="1" eaLnBrk="1" hangingPunct="1"/>
            <a:r>
              <a:rPr lang="en-US" sz="1600" dirty="0" smtClean="0"/>
              <a:t>Relatively low risk of system failure</a:t>
            </a:r>
          </a:p>
          <a:p>
            <a:pPr eaLnBrk="1" hangingPunct="1"/>
            <a:r>
              <a:rPr lang="en-US" sz="2000" dirty="0" smtClean="0"/>
              <a:t>Disadvantage</a:t>
            </a:r>
          </a:p>
          <a:p>
            <a:pPr lvl="1" eaLnBrk="1" hangingPunct="1"/>
            <a:r>
              <a:rPr lang="en-US" sz="1600" dirty="0" smtClean="0"/>
              <a:t>Cost to operate both systems</a:t>
            </a:r>
          </a:p>
          <a:p>
            <a:pPr eaLnBrk="1" hangingPunct="1"/>
            <a:r>
              <a:rPr lang="en-US" sz="2000" dirty="0" smtClean="0"/>
              <a:t>Used for mission-critical applications </a:t>
            </a:r>
          </a:p>
          <a:p>
            <a:pPr eaLnBrk="1" hangingPunct="1"/>
            <a:r>
              <a:rPr lang="en-US" sz="2000" dirty="0" smtClean="0"/>
              <a:t>Partial parallel deployment can be implemented with increased risk of undetected errors</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54</a:t>
            </a:fld>
            <a:endParaRPr lang="pt-BR" dirty="0"/>
          </a:p>
        </p:txBody>
      </p:sp>
    </p:spTree>
    <p:extLst>
      <p:ext uri="{BB962C8B-B14F-4D97-AF65-F5344CB8AC3E}">
        <p14:creationId xmlns:p14="http://schemas.microsoft.com/office/powerpoint/2010/main" val="15232957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ig"/>
          <p:cNvPicPr>
            <a:picLocks noChangeAspect="1" noChangeArrowheads="1"/>
          </p:cNvPicPr>
          <p:nvPr/>
        </p:nvPicPr>
        <p:blipFill>
          <a:blip r:embed="rId2" cstate="print"/>
          <a:srcRect l="24446" b="40703"/>
          <a:stretch>
            <a:fillRect/>
          </a:stretch>
        </p:blipFill>
        <p:spPr bwMode="auto">
          <a:xfrm>
            <a:off x="0" y="0"/>
            <a:ext cx="9144000" cy="36576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Title 2"/>
          <p:cNvSpPr>
            <a:spLocks noGrp="1"/>
          </p:cNvSpPr>
          <p:nvPr>
            <p:ph type="title"/>
          </p:nvPr>
        </p:nvSpPr>
        <p:spPr>
          <a:xfrm>
            <a:off x="6781800" y="85725"/>
            <a:ext cx="2228850" cy="914400"/>
          </a:xfrm>
        </p:spPr>
        <p:style>
          <a:lnRef idx="1">
            <a:schemeClr val="accent1"/>
          </a:lnRef>
          <a:fillRef idx="2">
            <a:schemeClr val="accent1"/>
          </a:fillRef>
          <a:effectRef idx="1">
            <a:schemeClr val="accent1"/>
          </a:effectRef>
          <a:fontRef idx="minor">
            <a:schemeClr val="dk1"/>
          </a:fontRef>
        </p:style>
        <p:txBody>
          <a:bodyPr wrap="square" lIns="91440" tIns="45720" rIns="91440" bIns="45720" numCol="1" anchor="t" anchorCtr="0" compatLnSpc="1">
            <a:prstTxWarp prst="textNoShape">
              <a:avLst/>
            </a:prstTxWarp>
            <a:noAutofit/>
          </a:bodyPr>
          <a:lstStyle/>
          <a:p>
            <a:pPr algn="ctr" eaLnBrk="1" hangingPunct="1">
              <a:defRPr/>
            </a:pPr>
            <a:r>
              <a:rPr lang="en-US" sz="2800" dirty="0" smtClean="0">
                <a:solidFill>
                  <a:schemeClr val="tx1"/>
                </a:solidFill>
                <a:effectLst/>
                <a:latin typeface="Calibri" pitchFamily="34" charset="0"/>
                <a:cs typeface="Arial" pitchFamily="34" charset="0"/>
              </a:rPr>
              <a:t>Phased</a:t>
            </a:r>
            <a:br>
              <a:rPr lang="en-US" sz="2800" dirty="0" smtClean="0">
                <a:solidFill>
                  <a:schemeClr val="tx1"/>
                </a:solidFill>
                <a:effectLst/>
                <a:latin typeface="Calibri" pitchFamily="34" charset="0"/>
                <a:cs typeface="Arial" pitchFamily="34" charset="0"/>
              </a:rPr>
            </a:br>
            <a:r>
              <a:rPr lang="en-US" sz="2800" dirty="0" smtClean="0">
                <a:solidFill>
                  <a:schemeClr val="tx1"/>
                </a:solidFill>
                <a:effectLst/>
                <a:latin typeface="Calibri" pitchFamily="34" charset="0"/>
                <a:cs typeface="Arial" pitchFamily="34" charset="0"/>
              </a:rPr>
              <a:t>Deployment</a:t>
            </a:r>
            <a:endParaRPr lang="pt-BR" sz="1800" dirty="0" smtClean="0">
              <a:solidFill>
                <a:schemeClr val="tx1"/>
              </a:solidFill>
              <a:effectLst/>
              <a:latin typeface="Arial" pitchFamily="34" charset="0"/>
              <a:cs typeface="Arial" pitchFamily="34" charset="0"/>
            </a:endParaRPr>
          </a:p>
        </p:txBody>
      </p:sp>
      <p:sp>
        <p:nvSpPr>
          <p:cNvPr id="59396" name="Content Placeholder 1"/>
          <p:cNvSpPr>
            <a:spLocks noGrp="1"/>
          </p:cNvSpPr>
          <p:nvPr>
            <p:ph idx="1"/>
          </p:nvPr>
        </p:nvSpPr>
        <p:spPr>
          <a:xfrm>
            <a:off x="1447800" y="3733800"/>
            <a:ext cx="7239000" cy="2819400"/>
          </a:xfrm>
        </p:spPr>
        <p:txBody>
          <a:bodyPr>
            <a:normAutofit lnSpcReduction="10000"/>
          </a:bodyPr>
          <a:lstStyle/>
          <a:p>
            <a:pPr eaLnBrk="1" hangingPunct="1"/>
            <a:r>
              <a:rPr lang="en-US" sz="2000" dirty="0" smtClean="0"/>
              <a:t>Installs a new system and makes it operational in a series of steps or phases</a:t>
            </a:r>
          </a:p>
          <a:p>
            <a:pPr eaLnBrk="1" hangingPunct="1"/>
            <a:r>
              <a:rPr lang="en-US" sz="2000" dirty="0" smtClean="0"/>
              <a:t>Advantages</a:t>
            </a:r>
          </a:p>
          <a:p>
            <a:pPr lvl="1" eaLnBrk="1" hangingPunct="1"/>
            <a:r>
              <a:rPr lang="en-US" sz="1600" dirty="0" smtClean="0"/>
              <a:t>Reduced risk</a:t>
            </a:r>
          </a:p>
          <a:p>
            <a:pPr eaLnBrk="1" hangingPunct="1"/>
            <a:r>
              <a:rPr lang="en-US" sz="2000" dirty="0" smtClean="0"/>
              <a:t>Disadvantages</a:t>
            </a:r>
          </a:p>
          <a:p>
            <a:pPr lvl="1" eaLnBrk="1" hangingPunct="1"/>
            <a:r>
              <a:rPr lang="en-US" sz="1600" dirty="0" smtClean="0"/>
              <a:t>Increased complexity</a:t>
            </a:r>
          </a:p>
          <a:p>
            <a:pPr eaLnBrk="1" hangingPunct="1"/>
            <a:r>
              <a:rPr lang="en-US" sz="2000" dirty="0" smtClean="0"/>
              <a:t>Useful when a system is large, complex, and composed of relatively independent subsystems</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55</a:t>
            </a:fld>
            <a:endParaRPr lang="pt-BR" dirty="0"/>
          </a:p>
        </p:txBody>
      </p:sp>
    </p:spTree>
    <p:extLst>
      <p:ext uri="{BB962C8B-B14F-4D97-AF65-F5344CB8AC3E}">
        <p14:creationId xmlns:p14="http://schemas.microsoft.com/office/powerpoint/2010/main" val="2028309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39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39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39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3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hangingPunct="1">
              <a:defRPr/>
            </a:pPr>
            <a:r>
              <a:rPr lang="en-US" dirty="0" smtClean="0"/>
              <a:t>Acquiring Hardware and System Software</a:t>
            </a:r>
            <a:endParaRPr lang="en-US" dirty="0"/>
          </a:p>
        </p:txBody>
      </p:sp>
      <p:sp>
        <p:nvSpPr>
          <p:cNvPr id="45057" name="Content Placeholder 1"/>
          <p:cNvSpPr>
            <a:spLocks noGrp="1"/>
          </p:cNvSpPr>
          <p:nvPr>
            <p:ph idx="1"/>
          </p:nvPr>
        </p:nvSpPr>
        <p:spPr/>
        <p:txBody>
          <a:bodyPr/>
          <a:lstStyle/>
          <a:p>
            <a:pPr eaLnBrk="1" hangingPunct="1"/>
            <a:r>
              <a:rPr lang="en-US" sz="2400" dirty="0" smtClean="0"/>
              <a:t>Application software must have a </a:t>
            </a:r>
            <a:r>
              <a:rPr lang="en-US" sz="2400" dirty="0" smtClean="0">
                <a:solidFill>
                  <a:srgbClr val="FF0000"/>
                </a:solidFill>
              </a:rPr>
              <a:t>supporting infrastructure</a:t>
            </a:r>
            <a:r>
              <a:rPr lang="en-US" sz="2400" dirty="0" smtClean="0"/>
              <a:t> (which may already be in place)</a:t>
            </a:r>
          </a:p>
          <a:p>
            <a:pPr eaLnBrk="1" hangingPunct="1"/>
            <a:r>
              <a:rPr lang="en-US" sz="2400" dirty="0" smtClean="0"/>
              <a:t>Acquisition of an entirely </a:t>
            </a:r>
            <a:r>
              <a:rPr lang="en-US" sz="2400" dirty="0" smtClean="0">
                <a:solidFill>
                  <a:srgbClr val="FF0000"/>
                </a:solidFill>
              </a:rPr>
              <a:t>new infrastructure </a:t>
            </a:r>
            <a:r>
              <a:rPr lang="en-US" sz="2400" dirty="0" smtClean="0"/>
              <a:t>includes</a:t>
            </a:r>
          </a:p>
          <a:p>
            <a:pPr lvl="1" eaLnBrk="1" hangingPunct="1"/>
            <a:r>
              <a:rPr lang="en-US" sz="2000" dirty="0" smtClean="0"/>
              <a:t>Planning</a:t>
            </a:r>
          </a:p>
          <a:p>
            <a:pPr lvl="1" eaLnBrk="1" hangingPunct="1"/>
            <a:r>
              <a:rPr lang="en-US" sz="2000" dirty="0" smtClean="0"/>
              <a:t>Developing a request for proposal</a:t>
            </a:r>
          </a:p>
          <a:p>
            <a:pPr lvl="1" eaLnBrk="1" hangingPunct="1"/>
            <a:r>
              <a:rPr lang="en-US" sz="2000" dirty="0" smtClean="0"/>
              <a:t>Evaluating results</a:t>
            </a:r>
          </a:p>
          <a:p>
            <a:pPr lvl="1" eaLnBrk="1" hangingPunct="1"/>
            <a:r>
              <a:rPr lang="en-US" sz="2000" dirty="0" smtClean="0"/>
              <a:t>Choosing one or more vendors</a:t>
            </a:r>
          </a:p>
          <a:p>
            <a:pPr lvl="1" eaLnBrk="1" hangingPunct="1"/>
            <a:r>
              <a:rPr lang="en-US" sz="2000" dirty="0" smtClean="0"/>
              <a:t>Installation and configuration</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56</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5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5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718"/>
            <a:ext cx="8382000" cy="1371600"/>
          </a:xfrm>
        </p:spPr>
        <p:txBody>
          <a:bodyPr>
            <a:normAutofit fontScale="90000"/>
          </a:bodyPr>
          <a:lstStyle/>
          <a:p>
            <a:pPr eaLnBrk="1" hangingPunct="1">
              <a:defRPr/>
            </a:pPr>
            <a:r>
              <a:rPr lang="en-US" dirty="0" smtClean="0"/>
              <a:t>Infrastructure and clients of a typical .NET application</a:t>
            </a:r>
            <a:endParaRPr lang="en-US"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pic>
        <p:nvPicPr>
          <p:cNvPr id="2" name="Picture 3" descr="Fig"/>
          <p:cNvPicPr>
            <a:picLocks noChangeAspect="1" noChangeArrowheads="1"/>
          </p:cNvPicPr>
          <p:nvPr/>
        </p:nvPicPr>
        <p:blipFill>
          <a:blip r:embed="rId2" cstate="print"/>
          <a:srcRect/>
          <a:stretch>
            <a:fillRect/>
          </a:stretch>
        </p:blipFill>
        <p:spPr bwMode="auto">
          <a:xfrm>
            <a:off x="838200" y="1508125"/>
            <a:ext cx="7624763" cy="5197475"/>
          </a:xfrm>
          <a:prstGeom prst="rect">
            <a:avLst/>
          </a:prstGeom>
          <a:ln>
            <a:noFill/>
          </a:ln>
          <a:effectLst/>
        </p:spPr>
      </p:pic>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57</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718"/>
            <a:ext cx="8382000" cy="1371600"/>
          </a:xfrm>
        </p:spPr>
        <p:txBody>
          <a:bodyPr>
            <a:normAutofit/>
          </a:bodyPr>
          <a:lstStyle/>
          <a:p>
            <a:pPr eaLnBrk="1" hangingPunct="1">
              <a:defRPr/>
            </a:pPr>
            <a:r>
              <a:rPr lang="en-US" dirty="0" smtClean="0"/>
              <a:t>Packaging and Installing Components</a:t>
            </a:r>
            <a:endParaRPr lang="en-US" dirty="0"/>
          </a:p>
        </p:txBody>
      </p:sp>
      <p:sp>
        <p:nvSpPr>
          <p:cNvPr id="47108" name="Content Placeholder 1"/>
          <p:cNvSpPr>
            <a:spLocks noGrp="1"/>
          </p:cNvSpPr>
          <p:nvPr>
            <p:ph idx="1"/>
          </p:nvPr>
        </p:nvSpPr>
        <p:spPr/>
        <p:txBody>
          <a:bodyPr/>
          <a:lstStyle/>
          <a:p>
            <a:pPr eaLnBrk="1" hangingPunct="1"/>
            <a:r>
              <a:rPr lang="en-US" sz="2400" dirty="0" smtClean="0"/>
              <a:t>Components must be</a:t>
            </a:r>
          </a:p>
          <a:p>
            <a:pPr lvl="1" eaLnBrk="1" hangingPunct="1"/>
            <a:r>
              <a:rPr lang="en-US" sz="2000" dirty="0" smtClean="0"/>
              <a:t>Installed on a host server</a:t>
            </a:r>
          </a:p>
          <a:p>
            <a:pPr lvl="1" eaLnBrk="1" hangingPunct="1"/>
            <a:r>
              <a:rPr lang="en-US" sz="2000" dirty="0" smtClean="0"/>
              <a:t>Added to a component registry</a:t>
            </a:r>
          </a:p>
          <a:p>
            <a:pPr lvl="1" eaLnBrk="1" hangingPunct="1"/>
            <a:r>
              <a:rPr lang="en-US" sz="2000" dirty="0" smtClean="0"/>
              <a:t>Assigned one or more network addresses</a:t>
            </a:r>
          </a:p>
          <a:p>
            <a:pPr eaLnBrk="1" hangingPunct="1"/>
            <a:r>
              <a:rPr lang="en-US" sz="2400" dirty="0" smtClean="0"/>
              <a:t>May include XML files to store registration and access information</a:t>
            </a:r>
          </a:p>
          <a:p>
            <a:pPr eaLnBrk="1" hangingPunct="1"/>
            <a:r>
              <a:rPr lang="en-US" sz="2400" dirty="0" smtClean="0"/>
              <a:t>Developers can </a:t>
            </a:r>
            <a:r>
              <a:rPr lang="en-US" sz="2400" dirty="0" smtClean="0">
                <a:solidFill>
                  <a:srgbClr val="FF0000"/>
                </a:solidFill>
              </a:rPr>
              <a:t>package and install components </a:t>
            </a:r>
            <a:r>
              <a:rPr lang="en-US" sz="2400" dirty="0" smtClean="0"/>
              <a:t>using development tools and utilities</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58</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0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Training Users</a:t>
            </a:r>
            <a:endParaRPr lang="en-US" dirty="0"/>
          </a:p>
        </p:txBody>
      </p:sp>
      <p:sp>
        <p:nvSpPr>
          <p:cNvPr id="48132" name="Content Placeholder 1"/>
          <p:cNvSpPr>
            <a:spLocks noGrp="1"/>
          </p:cNvSpPr>
          <p:nvPr>
            <p:ph idx="1"/>
          </p:nvPr>
        </p:nvSpPr>
        <p:spPr/>
        <p:txBody>
          <a:bodyPr/>
          <a:lstStyle/>
          <a:p>
            <a:pPr eaLnBrk="1" hangingPunct="1"/>
            <a:r>
              <a:rPr lang="en-US" sz="2400" dirty="0" smtClean="0"/>
              <a:t>End users and system operators need training</a:t>
            </a:r>
          </a:p>
          <a:p>
            <a:pPr eaLnBrk="1" hangingPunct="1"/>
            <a:r>
              <a:rPr lang="en-US" sz="2400" dirty="0" smtClean="0"/>
              <a:t>End user training</a:t>
            </a:r>
          </a:p>
          <a:p>
            <a:pPr lvl="1" eaLnBrk="1" hangingPunct="1"/>
            <a:r>
              <a:rPr lang="en-US" sz="2000" dirty="0" smtClean="0"/>
              <a:t>Hands-on training and tutorials</a:t>
            </a:r>
          </a:p>
          <a:p>
            <a:pPr lvl="1" eaLnBrk="1" hangingPunct="1"/>
            <a:r>
              <a:rPr lang="en-US" sz="2000" dirty="0" smtClean="0"/>
              <a:t>Group tutorials</a:t>
            </a:r>
          </a:p>
          <a:p>
            <a:pPr eaLnBrk="1" hangingPunct="1"/>
            <a:r>
              <a:rPr lang="en-US" sz="2400" dirty="0" smtClean="0"/>
              <a:t>System operator training</a:t>
            </a:r>
          </a:p>
          <a:p>
            <a:pPr lvl="1" eaLnBrk="1" hangingPunct="1"/>
            <a:r>
              <a:rPr lang="en-US" sz="2000" dirty="0" smtClean="0"/>
              <a:t>Less formal</a:t>
            </a:r>
          </a:p>
          <a:p>
            <a:pPr lvl="1" eaLnBrk="1" hangingPunct="1"/>
            <a:r>
              <a:rPr lang="en-US" sz="2000" dirty="0" smtClean="0"/>
              <a:t>Self-study</a:t>
            </a:r>
          </a:p>
          <a:p>
            <a:pPr eaLnBrk="1" hangingPunct="1"/>
            <a:r>
              <a:rPr lang="en-US" sz="2400" dirty="0" smtClean="0"/>
              <a:t>Training materials are developed as soon as the interfaces are reasonably stable </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59</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1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1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1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1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0" y="0"/>
            <a:ext cx="9144000" cy="6858000"/>
          </a:xfrm>
          <a:prstGeom prst="rect">
            <a:avLst/>
          </a:prstGeom>
        </p:spPr>
      </p:pic>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3" name="Slide Number Placeholder 2"/>
          <p:cNvSpPr>
            <a:spLocks noGrp="1"/>
          </p:cNvSpPr>
          <p:nvPr>
            <p:ph type="sldNum" sz="quarter" idx="12"/>
          </p:nvPr>
        </p:nvSpPr>
        <p:spPr/>
        <p:txBody>
          <a:bodyPr/>
          <a:lstStyle/>
          <a:p>
            <a:pPr>
              <a:defRPr/>
            </a:pPr>
            <a:fld id="{394D6EBE-71B8-4161-9561-347CDCC19434}" type="slidenum">
              <a:rPr lang="pt-BR" smtClean="0"/>
              <a:pPr>
                <a:defRPr/>
              </a:pPr>
              <a:t>6</a:t>
            </a:fld>
            <a:endParaRPr lang="pt-BR"/>
          </a:p>
        </p:txBody>
      </p:sp>
      <p:sp>
        <p:nvSpPr>
          <p:cNvPr id="12" name="Oval 11"/>
          <p:cNvSpPr/>
          <p:nvPr/>
        </p:nvSpPr>
        <p:spPr>
          <a:xfrm>
            <a:off x="2438400" y="2133600"/>
            <a:ext cx="4419600" cy="304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Includes Design, Implementation and Testing discipline</a:t>
            </a:r>
            <a:endParaRPr lang="en-US" sz="2800" dirty="0"/>
          </a:p>
        </p:txBody>
      </p:sp>
      <p:sp>
        <p:nvSpPr>
          <p:cNvPr id="8" name="Title 4"/>
          <p:cNvSpPr>
            <a:spLocks noGrp="1"/>
          </p:cNvSpPr>
          <p:nvPr>
            <p:ph type="title"/>
          </p:nvPr>
        </p:nvSpPr>
        <p:spPr>
          <a:xfrm>
            <a:off x="457200" y="152718"/>
            <a:ext cx="5791200" cy="1371600"/>
          </a:xfrm>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Recall: Construction</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32805192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Converting and Initializing Data</a:t>
            </a:r>
            <a:endParaRPr lang="en-US" dirty="0"/>
          </a:p>
        </p:txBody>
      </p:sp>
      <p:sp>
        <p:nvSpPr>
          <p:cNvPr id="49156" name="Content Placeholder 1"/>
          <p:cNvSpPr>
            <a:spLocks noGrp="1"/>
          </p:cNvSpPr>
          <p:nvPr>
            <p:ph idx="1"/>
          </p:nvPr>
        </p:nvSpPr>
        <p:spPr/>
        <p:txBody>
          <a:bodyPr/>
          <a:lstStyle/>
          <a:p>
            <a:pPr eaLnBrk="1" hangingPunct="1"/>
            <a:r>
              <a:rPr lang="en-US" sz="2400" dirty="0" smtClean="0">
                <a:solidFill>
                  <a:srgbClr val="FF0000"/>
                </a:solidFill>
              </a:rPr>
              <a:t>Data needed at system startup </a:t>
            </a:r>
            <a:r>
              <a:rPr lang="en-US" sz="2400" dirty="0" smtClean="0"/>
              <a:t>can be obtained from</a:t>
            </a:r>
          </a:p>
          <a:p>
            <a:pPr lvl="1" eaLnBrk="1" hangingPunct="1"/>
            <a:r>
              <a:rPr lang="en-US" sz="2000" dirty="0" smtClean="0"/>
              <a:t>Files or databases of a system being replaced</a:t>
            </a:r>
          </a:p>
          <a:p>
            <a:pPr lvl="1" eaLnBrk="1" hangingPunct="1"/>
            <a:r>
              <a:rPr lang="en-US" sz="2000" dirty="0" smtClean="0"/>
              <a:t>Manual records</a:t>
            </a:r>
          </a:p>
          <a:p>
            <a:pPr lvl="1" eaLnBrk="1" hangingPunct="1"/>
            <a:r>
              <a:rPr lang="en-US" sz="2000" dirty="0" smtClean="0"/>
              <a:t>Files or databases of other systems in the organizations</a:t>
            </a:r>
          </a:p>
          <a:p>
            <a:pPr lvl="1" eaLnBrk="1" hangingPunct="1"/>
            <a:r>
              <a:rPr lang="en-US" sz="2000" dirty="0" smtClean="0"/>
              <a:t>User feedback during normal system operation</a:t>
            </a:r>
          </a:p>
          <a:p>
            <a:pPr eaLnBrk="1" hangingPunct="1"/>
            <a:r>
              <a:rPr lang="en-US" sz="2400" dirty="0" smtClean="0">
                <a:solidFill>
                  <a:srgbClr val="FF0000"/>
                </a:solidFill>
              </a:rPr>
              <a:t>Existing databases </a:t>
            </a:r>
            <a:r>
              <a:rPr lang="en-US" sz="2400" dirty="0" smtClean="0"/>
              <a:t>are commonly modified for reuse in new or upgraded systems</a:t>
            </a:r>
          </a:p>
          <a:p>
            <a:pPr eaLnBrk="1" hangingPunct="1"/>
            <a:endParaRPr lang="en-US" sz="2400" dirty="0" smtClean="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60</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5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15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Reloading Databases</a:t>
            </a:r>
            <a:endParaRPr lang="en-US" dirty="0"/>
          </a:p>
        </p:txBody>
      </p:sp>
      <p:sp>
        <p:nvSpPr>
          <p:cNvPr id="51204" name="Content Placeholder 1"/>
          <p:cNvSpPr>
            <a:spLocks noGrp="1"/>
          </p:cNvSpPr>
          <p:nvPr>
            <p:ph idx="1"/>
          </p:nvPr>
        </p:nvSpPr>
        <p:spPr/>
        <p:txBody>
          <a:bodyPr/>
          <a:lstStyle/>
          <a:p>
            <a:pPr eaLnBrk="1" hangingPunct="1"/>
            <a:r>
              <a:rPr lang="en-US" sz="2400" dirty="0" smtClean="0">
                <a:solidFill>
                  <a:srgbClr val="FF0000"/>
                </a:solidFill>
              </a:rPr>
              <a:t>Complex changes to a database </a:t>
            </a:r>
            <a:r>
              <a:rPr lang="en-US" sz="2400" dirty="0" smtClean="0"/>
              <a:t>may require reloading the data after the change</a:t>
            </a:r>
          </a:p>
          <a:p>
            <a:pPr eaLnBrk="1" hangingPunct="1"/>
            <a:r>
              <a:rPr lang="en-US" sz="2400" dirty="0" smtClean="0">
                <a:solidFill>
                  <a:srgbClr val="FF0000"/>
                </a:solidFill>
              </a:rPr>
              <a:t>Two approaches</a:t>
            </a:r>
          </a:p>
          <a:p>
            <a:pPr lvl="1" eaLnBrk="1" hangingPunct="1"/>
            <a:r>
              <a:rPr lang="en-US" sz="2000" dirty="0" smtClean="0">
                <a:solidFill>
                  <a:srgbClr val="FF0000"/>
                </a:solidFill>
              </a:rPr>
              <a:t>Initialize a new database and copy the contents </a:t>
            </a:r>
            <a:r>
              <a:rPr lang="en-US" sz="2000" dirty="0" smtClean="0"/>
              <a:t>of the old database to it</a:t>
            </a:r>
          </a:p>
          <a:p>
            <a:pPr lvl="1" eaLnBrk="1" hangingPunct="1"/>
            <a:r>
              <a:rPr lang="en-US" sz="2000" dirty="0" smtClean="0">
                <a:solidFill>
                  <a:srgbClr val="FF0000"/>
                </a:solidFill>
              </a:rPr>
              <a:t>Use a program or DBMS utility to extract and delete data </a:t>
            </a:r>
            <a:r>
              <a:rPr lang="en-US" sz="2000" dirty="0" smtClean="0"/>
              <a:t>from an existing database and store it in a temporary data store</a:t>
            </a:r>
          </a:p>
          <a:p>
            <a:pPr lvl="2" eaLnBrk="1" hangingPunct="1"/>
            <a:r>
              <a:rPr lang="en-US" sz="1800" dirty="0" smtClean="0"/>
              <a:t>Many DBMSs provide import/export utilities to extract and load data</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7"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61</a:t>
            </a:fld>
            <a:endParaRPr lang="pt-BR"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hangingPunct="1">
              <a:defRPr/>
            </a:pPr>
            <a:r>
              <a:rPr lang="en-US" dirty="0" smtClean="0"/>
              <a:t>What’s Next?</a:t>
            </a:r>
            <a:endParaRPr lang="pt-BR" dirty="0"/>
          </a:p>
        </p:txBody>
      </p:sp>
      <p:sp>
        <p:nvSpPr>
          <p:cNvPr id="60417" name="Content Placeholder 1"/>
          <p:cNvSpPr>
            <a:spLocks noGrp="1"/>
          </p:cNvSpPr>
          <p:nvPr>
            <p:ph idx="1"/>
          </p:nvPr>
        </p:nvSpPr>
        <p:spPr/>
        <p:txBody>
          <a:bodyPr/>
          <a:lstStyle/>
          <a:p>
            <a:pPr eaLnBrk="1" hangingPunct="1"/>
            <a:r>
              <a:rPr lang="en-US" smtClean="0"/>
              <a:t>Course Wrap Up</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a:xfrm>
            <a:off x="7696200" y="6324600"/>
            <a:ext cx="1315721" cy="365125"/>
          </a:xfrm>
        </p:spPr>
        <p:txBody>
          <a:bodyPr/>
          <a:lstStyle/>
          <a:p>
            <a:pPr>
              <a:defRPr/>
            </a:pPr>
            <a:fld id="{0A664172-D14B-4DBD-BD9E-926E2DB80B78}" type="slidenum">
              <a:rPr lang="pt-BR" smtClean="0"/>
              <a:pPr>
                <a:defRPr/>
              </a:pPr>
              <a:t>62</a:t>
            </a:fld>
            <a:endParaRPr lang="pt-BR"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0" y="0"/>
            <a:ext cx="9144000" cy="6858000"/>
          </a:xfrm>
          <a:prstGeom prst="rect">
            <a:avLst/>
          </a:prstGeom>
        </p:spPr>
      </p:pic>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3" name="Slide Number Placeholder 2"/>
          <p:cNvSpPr>
            <a:spLocks noGrp="1"/>
          </p:cNvSpPr>
          <p:nvPr>
            <p:ph type="sldNum" sz="quarter" idx="12"/>
          </p:nvPr>
        </p:nvSpPr>
        <p:spPr/>
        <p:txBody>
          <a:bodyPr/>
          <a:lstStyle/>
          <a:p>
            <a:pPr>
              <a:defRPr/>
            </a:pPr>
            <a:fld id="{394D6EBE-71B8-4161-9561-347CDCC19434}" type="slidenum">
              <a:rPr lang="pt-BR" smtClean="0"/>
              <a:pPr>
                <a:defRPr/>
              </a:pPr>
              <a:t>7</a:t>
            </a:fld>
            <a:endParaRPr lang="pt-BR"/>
          </a:p>
        </p:txBody>
      </p:sp>
      <p:sp>
        <p:nvSpPr>
          <p:cNvPr id="12" name="Oval 11"/>
          <p:cNvSpPr/>
          <p:nvPr/>
        </p:nvSpPr>
        <p:spPr>
          <a:xfrm>
            <a:off x="2438400" y="2133600"/>
            <a:ext cx="4419600" cy="304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Design (UI) and Coding take place</a:t>
            </a:r>
            <a:endParaRPr lang="en-US" sz="2800" dirty="0"/>
          </a:p>
        </p:txBody>
      </p:sp>
      <p:sp>
        <p:nvSpPr>
          <p:cNvPr id="8" name="Title 4"/>
          <p:cNvSpPr>
            <a:spLocks noGrp="1"/>
          </p:cNvSpPr>
          <p:nvPr>
            <p:ph type="title"/>
          </p:nvPr>
        </p:nvSpPr>
        <p:spPr>
          <a:xfrm>
            <a:off x="457200" y="152718"/>
            <a:ext cx="5791200" cy="1371600"/>
          </a:xfrm>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Design and Coding</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7011510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Construction Phase</a:t>
            </a:r>
            <a:endParaRPr lang="en-US" dirty="0"/>
          </a:p>
        </p:txBody>
      </p:sp>
      <p:sp>
        <p:nvSpPr>
          <p:cNvPr id="18433" name="Content Placeholder 1"/>
          <p:cNvSpPr>
            <a:spLocks noGrp="1"/>
          </p:cNvSpPr>
          <p:nvPr>
            <p:ph idx="1"/>
          </p:nvPr>
        </p:nvSpPr>
        <p:spPr>
          <a:xfrm>
            <a:off x="457200" y="1752600"/>
            <a:ext cx="5791200" cy="4373563"/>
          </a:xfrm>
        </p:spPr>
        <p:txBody>
          <a:bodyPr>
            <a:normAutofit/>
          </a:bodyPr>
          <a:lstStyle/>
          <a:p>
            <a:pPr eaLnBrk="1" hangingPunct="1"/>
            <a:r>
              <a:rPr lang="en-US" sz="2400" dirty="0" smtClean="0"/>
              <a:t>Business analysis activity during this phase depends on the lifecycle approach being used:</a:t>
            </a:r>
          </a:p>
          <a:p>
            <a:pPr marL="342900" indent="-342900" eaLnBrk="1" hangingPunct="1">
              <a:buFont typeface="Arial"/>
              <a:buChar char="•"/>
            </a:pPr>
            <a:r>
              <a:rPr lang="en-US" sz="2400" dirty="0" smtClean="0">
                <a:solidFill>
                  <a:srgbClr val="D1282E"/>
                </a:solidFill>
              </a:rPr>
              <a:t>Waterfall projects </a:t>
            </a:r>
            <a:r>
              <a:rPr lang="en-US" sz="2400" dirty="0" smtClean="0"/>
              <a:t>(predictive)</a:t>
            </a:r>
          </a:p>
          <a:p>
            <a:pPr marL="342900" indent="-342900" eaLnBrk="1" hangingPunct="1">
              <a:buFont typeface="Arial"/>
              <a:buChar char="•"/>
            </a:pPr>
            <a:r>
              <a:rPr lang="en-US" sz="2400" dirty="0" smtClean="0">
                <a:solidFill>
                  <a:srgbClr val="D1282E"/>
                </a:solidFill>
              </a:rPr>
              <a:t>Iterative projects </a:t>
            </a:r>
            <a:r>
              <a:rPr lang="en-US" sz="2400" dirty="0" smtClean="0"/>
              <a:t>(adaptive)</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a:ea typeface="宋体" charset="-122"/>
              </a:rPr>
              <a:t>IS2102 </a:t>
            </a:r>
            <a:r>
              <a:rPr lang="en-US" dirty="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5F8906E2-6301-45CA-8424-85B2601DCC94}" type="slidenum">
              <a:rPr lang="pt-BR" smtClean="0"/>
              <a:pPr>
                <a:defRPr/>
              </a:pPr>
              <a:t>8</a:t>
            </a:fld>
            <a:endParaRPr lang="pt-BR"/>
          </a:p>
        </p:txBody>
      </p:sp>
      <p:pic>
        <p:nvPicPr>
          <p:cNvPr id="2" name="Picture 1" descr="7321018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608186"/>
            <a:ext cx="2862127" cy="6085339"/>
          </a:xfrm>
          <a:prstGeom prst="rect">
            <a:avLst/>
          </a:prstGeom>
        </p:spPr>
      </p:pic>
    </p:spTree>
    <p:extLst>
      <p:ext uri="{BB962C8B-B14F-4D97-AF65-F5344CB8AC3E}">
        <p14:creationId xmlns:p14="http://schemas.microsoft.com/office/powerpoint/2010/main" val="12751056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3734012001"/>
              </p:ext>
            </p:extLst>
          </p:nvPr>
        </p:nvGraphicFramePr>
        <p:xfrm>
          <a:off x="685800" y="1219200"/>
          <a:ext cx="79248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677" name="TextBox 11"/>
          <p:cNvSpPr txBox="1">
            <a:spLocks noChangeArrowheads="1"/>
          </p:cNvSpPr>
          <p:nvPr/>
        </p:nvSpPr>
        <p:spPr bwMode="auto">
          <a:xfrm>
            <a:off x="4953000" y="1981200"/>
            <a:ext cx="3275013" cy="369888"/>
          </a:xfrm>
          <a:prstGeom prst="rect">
            <a:avLst/>
          </a:prstGeom>
          <a:noFill/>
          <a:ln w="9525">
            <a:noFill/>
            <a:miter lim="800000"/>
            <a:headEnd/>
            <a:tailEnd/>
          </a:ln>
        </p:spPr>
        <p:txBody>
          <a:bodyPr wrap="none">
            <a:spAutoFit/>
          </a:bodyPr>
          <a:lstStyle/>
          <a:p>
            <a:r>
              <a:rPr lang="en-US"/>
              <a:t>Planning Specifications frozen</a:t>
            </a:r>
            <a:endParaRPr lang="pt-BR" altLang="zh-CN">
              <a:ea typeface="宋体" pitchFamily="2" charset="-122"/>
            </a:endParaRPr>
          </a:p>
        </p:txBody>
      </p:sp>
      <p:sp>
        <p:nvSpPr>
          <p:cNvPr id="28678" name="TextBox 12"/>
          <p:cNvSpPr txBox="1">
            <a:spLocks noChangeArrowheads="1"/>
          </p:cNvSpPr>
          <p:nvPr/>
        </p:nvSpPr>
        <p:spPr bwMode="auto">
          <a:xfrm>
            <a:off x="4953000" y="3124200"/>
            <a:ext cx="3236913" cy="369888"/>
          </a:xfrm>
          <a:prstGeom prst="rect">
            <a:avLst/>
          </a:prstGeom>
          <a:noFill/>
          <a:ln w="9525">
            <a:noFill/>
            <a:miter lim="800000"/>
            <a:headEnd/>
            <a:tailEnd/>
          </a:ln>
        </p:spPr>
        <p:txBody>
          <a:bodyPr wrap="none">
            <a:spAutoFit/>
          </a:bodyPr>
          <a:lstStyle/>
          <a:p>
            <a:r>
              <a:rPr lang="en-US"/>
              <a:t>Analysis Specifications frozen</a:t>
            </a:r>
            <a:endParaRPr lang="pt-BR" altLang="zh-CN">
              <a:ea typeface="宋体" pitchFamily="2" charset="-122"/>
            </a:endParaRPr>
          </a:p>
        </p:txBody>
      </p:sp>
      <p:sp>
        <p:nvSpPr>
          <p:cNvPr id="28679" name="TextBox 13"/>
          <p:cNvSpPr txBox="1">
            <a:spLocks noChangeArrowheads="1"/>
          </p:cNvSpPr>
          <p:nvPr/>
        </p:nvSpPr>
        <p:spPr bwMode="auto">
          <a:xfrm>
            <a:off x="4953000" y="4343400"/>
            <a:ext cx="3095625" cy="369888"/>
          </a:xfrm>
          <a:prstGeom prst="rect">
            <a:avLst/>
          </a:prstGeom>
          <a:noFill/>
          <a:ln w="9525">
            <a:noFill/>
            <a:miter lim="800000"/>
            <a:headEnd/>
            <a:tailEnd/>
          </a:ln>
        </p:spPr>
        <p:txBody>
          <a:bodyPr>
            <a:spAutoFit/>
          </a:bodyPr>
          <a:lstStyle/>
          <a:p>
            <a:r>
              <a:rPr lang="en-US"/>
              <a:t>Design Specifications frozen</a:t>
            </a:r>
            <a:endParaRPr lang="pt-BR" altLang="zh-CN">
              <a:ea typeface="宋体" pitchFamily="2" charset="-122"/>
            </a:endParaRPr>
          </a:p>
        </p:txBody>
      </p:sp>
      <p:sp>
        <p:nvSpPr>
          <p:cNvPr id="28680" name="TextBox 14"/>
          <p:cNvSpPr txBox="1">
            <a:spLocks noChangeArrowheads="1"/>
          </p:cNvSpPr>
          <p:nvPr/>
        </p:nvSpPr>
        <p:spPr bwMode="auto">
          <a:xfrm>
            <a:off x="4953000" y="5410200"/>
            <a:ext cx="3124200" cy="646113"/>
          </a:xfrm>
          <a:prstGeom prst="rect">
            <a:avLst/>
          </a:prstGeom>
          <a:noFill/>
          <a:ln w="9525">
            <a:noFill/>
            <a:miter lim="800000"/>
            <a:headEnd/>
            <a:tailEnd/>
          </a:ln>
        </p:spPr>
        <p:txBody>
          <a:bodyPr>
            <a:spAutoFit/>
          </a:bodyPr>
          <a:lstStyle/>
          <a:p>
            <a:pPr algn="ctr"/>
            <a:r>
              <a:rPr lang="en-US"/>
              <a:t>Finished system delivered </a:t>
            </a:r>
          </a:p>
          <a:p>
            <a:pPr algn="ctr"/>
            <a:r>
              <a:rPr lang="en-US"/>
              <a:t>exactly as specified</a:t>
            </a:r>
            <a:endParaRPr lang="pt-BR" altLang="zh-CN">
              <a:ea typeface="宋体" pitchFamily="2" charset="-122"/>
            </a:endParaRPr>
          </a:p>
        </p:txBody>
      </p:sp>
      <p:sp>
        <p:nvSpPr>
          <p:cNvPr id="10" name="Title 4"/>
          <p:cNvSpPr txBox="1">
            <a:spLocks/>
          </p:cNvSpPr>
          <p:nvPr/>
        </p:nvSpPr>
        <p:spPr>
          <a:xfrm>
            <a:off x="457200" y="152718"/>
            <a:ext cx="7391400" cy="1371600"/>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defRPr/>
            </a:pPr>
            <a:r>
              <a:rPr lang="en-US" dirty="0" smtClean="0"/>
              <a:t>Waterfall Projects</a:t>
            </a:r>
            <a:endParaRPr lang="en-US" dirty="0"/>
          </a:p>
        </p:txBody>
      </p:sp>
      <p:sp>
        <p:nvSpPr>
          <p:cNvPr id="12" name="Oval 11"/>
          <p:cNvSpPr/>
          <p:nvPr/>
        </p:nvSpPr>
        <p:spPr>
          <a:xfrm>
            <a:off x="8467" y="4267200"/>
            <a:ext cx="2590800" cy="17867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No requirements analysis in this phase</a:t>
            </a:r>
            <a:endParaRPr lang="en-US" sz="2000" dirty="0"/>
          </a:p>
        </p:txBody>
      </p:sp>
      <p:sp>
        <p:nvSpPr>
          <p:cNvPr id="13" name="Oval 12"/>
          <p:cNvSpPr/>
          <p:nvPr/>
        </p:nvSpPr>
        <p:spPr>
          <a:xfrm>
            <a:off x="5486400" y="838200"/>
            <a:ext cx="3276600" cy="22597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IT BA’s job now is to support quality assurance and validate technical design meets the requirements</a:t>
            </a:r>
            <a:endParaRPr lang="en-US" sz="2000" dirty="0"/>
          </a:p>
        </p:txBody>
      </p:sp>
      <p:sp>
        <p:nvSpPr>
          <p:cNvPr id="14" name="Slide Number Placeholder 5"/>
          <p:cNvSpPr>
            <a:spLocks noGrp="1"/>
          </p:cNvSpPr>
          <p:nvPr>
            <p:ph type="sldNum" sz="quarter" idx="12"/>
          </p:nvPr>
        </p:nvSpPr>
        <p:spPr>
          <a:xfrm>
            <a:off x="7696200" y="6324600"/>
            <a:ext cx="1315721" cy="365125"/>
          </a:xfrm>
        </p:spPr>
        <p:txBody>
          <a:bodyPr/>
          <a:lstStyle/>
          <a:p>
            <a:pPr>
              <a:defRPr/>
            </a:pPr>
            <a:fld id="{5F8906E2-6301-45CA-8424-85B2601DCC94}" type="slidenum">
              <a:rPr lang="pt-BR" smtClean="0"/>
              <a:pPr>
                <a:defRPr/>
              </a:pPr>
              <a:t>9</a:t>
            </a:fld>
            <a:endParaRPr lang="pt-B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FD3E7E3B-F921-4F05-B871-5AF36B4A1A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B8CF9BB3-5298-41CC-93A8-06F31A7FB2E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6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78997CF9-10E6-4EF3-9B0E-3A0932CA493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86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dgm id="{D806ABA9-706F-4612-B9BC-472C39FB4836}"/>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86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graphicEl>
                                              <a:dgm id="{4ADEE482-52C7-46ED-B99D-E2499D100F8E}"/>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28677" grpId="0" autoUpdateAnimBg="0"/>
      <p:bldP spid="28678" grpId="0" autoUpdateAnimBg="0"/>
      <p:bldP spid="28679" grpId="0" autoUpdateAnimBg="0"/>
      <p:bldP spid="28680" grpId="0" autoUpdateAnimBg="0"/>
      <p:bldP spid="12" grpId="0" animBg="1"/>
      <p:bldP spid="1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plat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template.thmx</Template>
  <TotalTime>4415</TotalTime>
  <Words>2330</Words>
  <Application>Microsoft Macintosh PowerPoint</Application>
  <PresentationFormat>On-screen Show (4:3)</PresentationFormat>
  <Paragraphs>453</Paragraphs>
  <Slides>62</Slides>
  <Notes>26</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template</vt:lpstr>
      <vt:lpstr>Lecture11 Construction, Final Verification and Validation, and Closeout Phase</vt:lpstr>
      <vt:lpstr>Outline</vt:lpstr>
      <vt:lpstr>Phases</vt:lpstr>
      <vt:lpstr>Phases</vt:lpstr>
      <vt:lpstr>Construction Phase</vt:lpstr>
      <vt:lpstr>Recall: Construction</vt:lpstr>
      <vt:lpstr>Design and Coding</vt:lpstr>
      <vt:lpstr>Construction Phase</vt:lpstr>
      <vt:lpstr>PowerPoint Presentation</vt:lpstr>
      <vt:lpstr>Construction Phase</vt:lpstr>
      <vt:lpstr>PowerPoint Presentation</vt:lpstr>
      <vt:lpstr>Implementation</vt:lpstr>
      <vt:lpstr>Frameworks and common standards</vt:lpstr>
      <vt:lpstr>Software Design patterns</vt:lpstr>
      <vt:lpstr>Software design Patterns</vt:lpstr>
      <vt:lpstr>Elements of a Pattern</vt:lpstr>
      <vt:lpstr>Why study design patterns?</vt:lpstr>
      <vt:lpstr>Structural patterns</vt:lpstr>
      <vt:lpstr>Model/View/Controller (MVC)</vt:lpstr>
      <vt:lpstr>Facade</vt:lpstr>
      <vt:lpstr>Adaptor (Wrapper)</vt:lpstr>
      <vt:lpstr>Adaptor (Wrapper)</vt:lpstr>
      <vt:lpstr>Creational Patterns</vt:lpstr>
      <vt:lpstr>Singleton</vt:lpstr>
      <vt:lpstr>Factory</vt:lpstr>
      <vt:lpstr>Abstract Factory</vt:lpstr>
      <vt:lpstr>Abstract  Factory</vt:lpstr>
      <vt:lpstr>Object Pool</vt:lpstr>
      <vt:lpstr>Behavioral (design) Patterns</vt:lpstr>
      <vt:lpstr>Strategy design pattern</vt:lpstr>
      <vt:lpstr>Observer design pattern</vt:lpstr>
      <vt:lpstr>Phases</vt:lpstr>
      <vt:lpstr>Phases</vt:lpstr>
      <vt:lpstr>Final Verification and Validation Phase</vt:lpstr>
      <vt:lpstr>Final Verification and Validation Phase</vt:lpstr>
      <vt:lpstr>Testing</vt:lpstr>
      <vt:lpstr>Testing</vt:lpstr>
      <vt:lpstr>Test types and detected defects</vt:lpstr>
      <vt:lpstr>Unit Testing</vt:lpstr>
      <vt:lpstr>PowerPoint Presentation</vt:lpstr>
      <vt:lpstr>PowerPoint Presentation</vt:lpstr>
      <vt:lpstr>Integration Testing</vt:lpstr>
      <vt:lpstr>Usability Testing</vt:lpstr>
      <vt:lpstr>User Acceptance Testing</vt:lpstr>
      <vt:lpstr>Testing</vt:lpstr>
      <vt:lpstr>Phases</vt:lpstr>
      <vt:lpstr>Phases</vt:lpstr>
      <vt:lpstr>Closeout Phase</vt:lpstr>
      <vt:lpstr>Closeout Phase</vt:lpstr>
      <vt:lpstr>Deployment</vt:lpstr>
      <vt:lpstr>Deployment</vt:lpstr>
      <vt:lpstr>Deployment</vt:lpstr>
      <vt:lpstr>Direct Deployment</vt:lpstr>
      <vt:lpstr>Parallel Deployment</vt:lpstr>
      <vt:lpstr>Phased Deployment</vt:lpstr>
      <vt:lpstr>Acquiring Hardware and System Software</vt:lpstr>
      <vt:lpstr>Infrastructure and clients of a typical .NET application</vt:lpstr>
      <vt:lpstr>Packaging and Installing Components</vt:lpstr>
      <vt:lpstr>Training Users</vt:lpstr>
      <vt:lpstr>Converting and Initializing Data</vt:lpstr>
      <vt:lpstr>Reloading Databases</vt:lpstr>
      <vt:lpstr>What’s Next?</vt:lpstr>
    </vt:vector>
  </TitlesOfParts>
  <Company>www.birungueta.blogspot.com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IS2102 Requirements Analysis and Design</dc:title>
  <dc:creator>Lek Hsiang Hui</dc:creator>
  <cp:lastModifiedBy>Zi Xuan Yap</cp:lastModifiedBy>
  <cp:revision>1150</cp:revision>
  <dcterms:created xsi:type="dcterms:W3CDTF">2011-12-12T08:17:52Z</dcterms:created>
  <dcterms:modified xsi:type="dcterms:W3CDTF">2013-11-24T07:34:59Z</dcterms:modified>
</cp:coreProperties>
</file>